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1" r:id="rId2"/>
    <p:sldId id="275" r:id="rId3"/>
    <p:sldId id="276" r:id="rId4"/>
    <p:sldId id="323" r:id="rId5"/>
    <p:sldId id="278" r:id="rId6"/>
    <p:sldId id="279" r:id="rId7"/>
    <p:sldId id="280" r:id="rId8"/>
    <p:sldId id="309" r:id="rId9"/>
    <p:sldId id="310" r:id="rId10"/>
    <p:sldId id="351" r:id="rId11"/>
    <p:sldId id="324" r:id="rId12"/>
    <p:sldId id="364" r:id="rId13"/>
    <p:sldId id="365" r:id="rId14"/>
    <p:sldId id="352" r:id="rId15"/>
    <p:sldId id="347" r:id="rId16"/>
    <p:sldId id="325" r:id="rId17"/>
    <p:sldId id="356" r:id="rId18"/>
    <p:sldId id="359" r:id="rId19"/>
    <p:sldId id="357" r:id="rId20"/>
    <p:sldId id="366" r:id="rId21"/>
    <p:sldId id="367" r:id="rId22"/>
    <p:sldId id="326" r:id="rId23"/>
    <p:sldId id="360" r:id="rId24"/>
    <p:sldId id="361" r:id="rId25"/>
    <p:sldId id="362" r:id="rId26"/>
    <p:sldId id="369" r:id="rId27"/>
    <p:sldId id="370" r:id="rId28"/>
    <p:sldId id="371" r:id="rId29"/>
    <p:sldId id="353" r:id="rId30"/>
    <p:sldId id="372" r:id="rId31"/>
    <p:sldId id="363" r:id="rId32"/>
    <p:sldId id="327" r:id="rId33"/>
    <p:sldId id="328" r:id="rId34"/>
    <p:sldId id="336" r:id="rId35"/>
    <p:sldId id="354" r:id="rId36"/>
    <p:sldId id="355" r:id="rId37"/>
    <p:sldId id="350" r:id="rId3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38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23985-CFAF-DA47-B343-D7BC357FAAB0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26B093-B78F-7B48-9C52-AD19095AF8FA}">
      <dgm:prSet/>
      <dgm:spPr/>
      <dgm:t>
        <a:bodyPr/>
        <a:lstStyle/>
        <a:p>
          <a:pPr rtl="0"/>
          <a:r>
            <a:rPr lang="pl-PL" b="1" dirty="0"/>
            <a:t>ESOD</a:t>
          </a:r>
          <a:endParaRPr lang="pl-PL" dirty="0"/>
        </a:p>
      </dgm:t>
    </dgm:pt>
    <dgm:pt modelId="{319FE798-7061-8247-883A-F69D3D30ED6F}" type="parTrans" cxnId="{6D4EBD0E-7F08-2842-A574-4341B774FF6E}">
      <dgm:prSet/>
      <dgm:spPr/>
      <dgm:t>
        <a:bodyPr/>
        <a:lstStyle/>
        <a:p>
          <a:endParaRPr lang="pl-PL"/>
        </a:p>
      </dgm:t>
    </dgm:pt>
    <dgm:pt modelId="{13B12C92-B080-F844-9026-ABDFF6A4BC79}" type="sibTrans" cxnId="{6D4EBD0E-7F08-2842-A574-4341B774FF6E}">
      <dgm:prSet/>
      <dgm:spPr/>
      <dgm:t>
        <a:bodyPr/>
        <a:lstStyle/>
        <a:p>
          <a:endParaRPr lang="pl-PL"/>
        </a:p>
      </dgm:t>
    </dgm:pt>
    <dgm:pt modelId="{9B2CEDB5-0817-4B42-8598-EC8E68AF4139}">
      <dgm:prSet custT="1"/>
      <dgm:spPr/>
      <dgm:t>
        <a:bodyPr/>
        <a:lstStyle/>
        <a:p>
          <a:pPr rtl="0"/>
          <a:r>
            <a:rPr lang="pl-PL" sz="2800" b="1" dirty="0"/>
            <a:t>SD</a:t>
          </a:r>
          <a:endParaRPr lang="pl-PL" sz="2800" dirty="0"/>
        </a:p>
      </dgm:t>
    </dgm:pt>
    <dgm:pt modelId="{E619BE7B-47E5-B648-A4BB-E5D445393E0A}" type="parTrans" cxnId="{206DEA47-6A75-B04D-A6D9-1FFDD884D428}">
      <dgm:prSet/>
      <dgm:spPr/>
      <dgm:t>
        <a:bodyPr/>
        <a:lstStyle/>
        <a:p>
          <a:endParaRPr lang="pl-PL"/>
        </a:p>
      </dgm:t>
    </dgm:pt>
    <dgm:pt modelId="{0C6FE835-290E-0D4D-886D-A8BD1821DB56}" type="sibTrans" cxnId="{206DEA47-6A75-B04D-A6D9-1FFDD884D428}">
      <dgm:prSet/>
      <dgm:spPr/>
      <dgm:t>
        <a:bodyPr/>
        <a:lstStyle/>
        <a:p>
          <a:endParaRPr lang="pl-PL"/>
        </a:p>
      </dgm:t>
    </dgm:pt>
    <dgm:pt modelId="{0E5797CD-486B-2D42-9D90-85F73788DBE9}">
      <dgm:prSet/>
      <dgm:spPr/>
      <dgm:t>
        <a:bodyPr/>
        <a:lstStyle/>
        <a:p>
          <a:pPr rtl="0"/>
          <a:r>
            <a:rPr lang="pl-PL" b="1" dirty="0" err="1"/>
            <a:t>ePUAP</a:t>
          </a:r>
          <a:endParaRPr lang="pl-PL" dirty="0"/>
        </a:p>
      </dgm:t>
    </dgm:pt>
    <dgm:pt modelId="{69B5F248-AFEC-3542-B048-E5B3B0F71B93}" type="parTrans" cxnId="{D66D58C2-0118-E546-A04C-7E7F78388750}">
      <dgm:prSet/>
      <dgm:spPr/>
      <dgm:t>
        <a:bodyPr/>
        <a:lstStyle/>
        <a:p>
          <a:endParaRPr lang="pl-PL"/>
        </a:p>
      </dgm:t>
    </dgm:pt>
    <dgm:pt modelId="{DE55EE63-3605-1F4C-BA6A-98A67FCAB744}" type="sibTrans" cxnId="{D66D58C2-0118-E546-A04C-7E7F78388750}">
      <dgm:prSet/>
      <dgm:spPr/>
      <dgm:t>
        <a:bodyPr/>
        <a:lstStyle/>
        <a:p>
          <a:endParaRPr lang="pl-PL"/>
        </a:p>
      </dgm:t>
    </dgm:pt>
    <dgm:pt modelId="{3ADED833-D20F-B64E-BDD9-8E9E011D190A}">
      <dgm:prSet/>
      <dgm:spPr/>
      <dgm:t>
        <a:bodyPr/>
        <a:lstStyle/>
        <a:p>
          <a:pPr rtl="0"/>
          <a:r>
            <a:rPr lang="pl-PL" b="1" dirty="0"/>
            <a:t>e-boi</a:t>
          </a:r>
          <a:endParaRPr lang="pl-PL" dirty="0"/>
        </a:p>
      </dgm:t>
    </dgm:pt>
    <dgm:pt modelId="{8D4DD992-8FFB-F445-96BA-065F4A4E3110}" type="parTrans" cxnId="{6B461333-B935-AC48-BE8E-A9531906E3AD}">
      <dgm:prSet/>
      <dgm:spPr/>
      <dgm:t>
        <a:bodyPr/>
        <a:lstStyle/>
        <a:p>
          <a:endParaRPr lang="pl-PL"/>
        </a:p>
      </dgm:t>
    </dgm:pt>
    <dgm:pt modelId="{F9304645-B697-254E-881F-535C183B92D5}" type="sibTrans" cxnId="{6B461333-B935-AC48-BE8E-A9531906E3AD}">
      <dgm:prSet/>
      <dgm:spPr/>
      <dgm:t>
        <a:bodyPr/>
        <a:lstStyle/>
        <a:p>
          <a:endParaRPr lang="pl-PL"/>
        </a:p>
      </dgm:t>
    </dgm:pt>
    <dgm:pt modelId="{21BB53A0-F272-B940-9060-E263870FBC38}" type="pres">
      <dgm:prSet presAssocID="{C2523985-CFAF-DA47-B343-D7BC357FAA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7973F4A-6734-1840-9A9E-A8B91607A8BF}" type="pres">
      <dgm:prSet presAssocID="{0E5797CD-486B-2D42-9D90-85F73788DBE9}" presName="dummy" presStyleCnt="0"/>
      <dgm:spPr/>
    </dgm:pt>
    <dgm:pt modelId="{B10E3177-B2CF-6143-89E6-B6C661F2B52E}" type="pres">
      <dgm:prSet presAssocID="{0E5797CD-486B-2D42-9D90-85F73788DBE9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D8070-2131-FF41-8FF9-143D51C9D013}" type="pres">
      <dgm:prSet presAssocID="{DE55EE63-3605-1F4C-BA6A-98A67FCAB744}" presName="sibTrans" presStyleLbl="node1" presStyleIdx="0" presStyleCnt="4"/>
      <dgm:spPr/>
      <dgm:t>
        <a:bodyPr/>
        <a:lstStyle/>
        <a:p>
          <a:endParaRPr lang="pl-PL"/>
        </a:p>
      </dgm:t>
    </dgm:pt>
    <dgm:pt modelId="{C302D169-DFEC-8446-9E38-60A08745A474}" type="pres">
      <dgm:prSet presAssocID="{F226B093-B78F-7B48-9C52-AD19095AF8FA}" presName="dummy" presStyleCnt="0"/>
      <dgm:spPr/>
    </dgm:pt>
    <dgm:pt modelId="{1E567811-90CD-F045-A909-9F4A4C21F006}" type="pres">
      <dgm:prSet presAssocID="{F226B093-B78F-7B48-9C52-AD19095AF8FA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B6B31F-2C93-0A49-A038-EC9D71529D9A}" type="pres">
      <dgm:prSet presAssocID="{13B12C92-B080-F844-9026-ABDFF6A4BC79}" presName="sibTrans" presStyleLbl="node1" presStyleIdx="1" presStyleCnt="4"/>
      <dgm:spPr/>
      <dgm:t>
        <a:bodyPr/>
        <a:lstStyle/>
        <a:p>
          <a:endParaRPr lang="pl-PL"/>
        </a:p>
      </dgm:t>
    </dgm:pt>
    <dgm:pt modelId="{6015E7AB-FFA7-0A4A-AFB7-0A93E66BBD39}" type="pres">
      <dgm:prSet presAssocID="{9B2CEDB5-0817-4B42-8598-EC8E68AF4139}" presName="dummy" presStyleCnt="0"/>
      <dgm:spPr/>
    </dgm:pt>
    <dgm:pt modelId="{62A5B03F-2C85-4545-BC6F-7C1F6F7846FA}" type="pres">
      <dgm:prSet presAssocID="{9B2CEDB5-0817-4B42-8598-EC8E68AF413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E4C023-5E65-DB4B-84AF-0E51DB0F69E7}" type="pres">
      <dgm:prSet presAssocID="{0C6FE835-290E-0D4D-886D-A8BD1821DB56}" presName="sibTrans" presStyleLbl="node1" presStyleIdx="2" presStyleCnt="4"/>
      <dgm:spPr/>
      <dgm:t>
        <a:bodyPr/>
        <a:lstStyle/>
        <a:p>
          <a:endParaRPr lang="pl-PL"/>
        </a:p>
      </dgm:t>
    </dgm:pt>
    <dgm:pt modelId="{A8CE98F9-1D15-934F-B194-7C11269C6D19}" type="pres">
      <dgm:prSet presAssocID="{3ADED833-D20F-B64E-BDD9-8E9E011D190A}" presName="dummy" presStyleCnt="0"/>
      <dgm:spPr/>
    </dgm:pt>
    <dgm:pt modelId="{3415BA9A-60B6-CE42-9119-78FD4538FBBE}" type="pres">
      <dgm:prSet presAssocID="{3ADED833-D20F-B64E-BDD9-8E9E011D190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D003A6-DFEE-1C4B-8BD5-022ACA0748A9}" type="pres">
      <dgm:prSet presAssocID="{F9304645-B697-254E-881F-535C183B92D5}" presName="sibTrans" presStyleLbl="node1" presStyleIdx="3" presStyleCnt="4"/>
      <dgm:spPr/>
      <dgm:t>
        <a:bodyPr/>
        <a:lstStyle/>
        <a:p>
          <a:endParaRPr lang="pl-PL"/>
        </a:p>
      </dgm:t>
    </dgm:pt>
  </dgm:ptLst>
  <dgm:cxnLst>
    <dgm:cxn modelId="{E9D18D22-F159-0F49-8E2E-6B9854FAD389}" type="presOf" srcId="{9B2CEDB5-0817-4B42-8598-EC8E68AF4139}" destId="{62A5B03F-2C85-4545-BC6F-7C1F6F7846FA}" srcOrd="0" destOrd="0" presId="urn:microsoft.com/office/officeart/2005/8/layout/cycle1"/>
    <dgm:cxn modelId="{8F996945-4101-EE41-943D-35FDA1CDD868}" type="presOf" srcId="{0E5797CD-486B-2D42-9D90-85F73788DBE9}" destId="{B10E3177-B2CF-6143-89E6-B6C661F2B52E}" srcOrd="0" destOrd="0" presId="urn:microsoft.com/office/officeart/2005/8/layout/cycle1"/>
    <dgm:cxn modelId="{191CC672-C357-E045-B0BE-EA975F76A493}" type="presOf" srcId="{13B12C92-B080-F844-9026-ABDFF6A4BC79}" destId="{A3B6B31F-2C93-0A49-A038-EC9D71529D9A}" srcOrd="0" destOrd="0" presId="urn:microsoft.com/office/officeart/2005/8/layout/cycle1"/>
    <dgm:cxn modelId="{6D4EBD0E-7F08-2842-A574-4341B774FF6E}" srcId="{C2523985-CFAF-DA47-B343-D7BC357FAAB0}" destId="{F226B093-B78F-7B48-9C52-AD19095AF8FA}" srcOrd="1" destOrd="0" parTransId="{319FE798-7061-8247-883A-F69D3D30ED6F}" sibTransId="{13B12C92-B080-F844-9026-ABDFF6A4BC79}"/>
    <dgm:cxn modelId="{87EA937C-9DCD-2747-9186-CF9605D826E3}" type="presOf" srcId="{F9304645-B697-254E-881F-535C183B92D5}" destId="{92D003A6-DFEE-1C4B-8BD5-022ACA0748A9}" srcOrd="0" destOrd="0" presId="urn:microsoft.com/office/officeart/2005/8/layout/cycle1"/>
    <dgm:cxn modelId="{16FF1CBC-16DB-AE4B-B411-E222E7EF7763}" type="presOf" srcId="{3ADED833-D20F-B64E-BDD9-8E9E011D190A}" destId="{3415BA9A-60B6-CE42-9119-78FD4538FBBE}" srcOrd="0" destOrd="0" presId="urn:microsoft.com/office/officeart/2005/8/layout/cycle1"/>
    <dgm:cxn modelId="{D66D58C2-0118-E546-A04C-7E7F78388750}" srcId="{C2523985-CFAF-DA47-B343-D7BC357FAAB0}" destId="{0E5797CD-486B-2D42-9D90-85F73788DBE9}" srcOrd="0" destOrd="0" parTransId="{69B5F248-AFEC-3542-B048-E5B3B0F71B93}" sibTransId="{DE55EE63-3605-1F4C-BA6A-98A67FCAB744}"/>
    <dgm:cxn modelId="{E3347B51-A1CA-BF43-BF17-BCBC21908846}" type="presOf" srcId="{DE55EE63-3605-1F4C-BA6A-98A67FCAB744}" destId="{B9DD8070-2131-FF41-8FF9-143D51C9D013}" srcOrd="0" destOrd="0" presId="urn:microsoft.com/office/officeart/2005/8/layout/cycle1"/>
    <dgm:cxn modelId="{A98B4C24-59C0-4246-A193-39C19A6294D3}" type="presOf" srcId="{C2523985-CFAF-DA47-B343-D7BC357FAAB0}" destId="{21BB53A0-F272-B940-9060-E263870FBC38}" srcOrd="0" destOrd="0" presId="urn:microsoft.com/office/officeart/2005/8/layout/cycle1"/>
    <dgm:cxn modelId="{5727B755-1D68-D046-8052-DDD0CCFEC794}" type="presOf" srcId="{0C6FE835-290E-0D4D-886D-A8BD1821DB56}" destId="{64E4C023-5E65-DB4B-84AF-0E51DB0F69E7}" srcOrd="0" destOrd="0" presId="urn:microsoft.com/office/officeart/2005/8/layout/cycle1"/>
    <dgm:cxn modelId="{6B461333-B935-AC48-BE8E-A9531906E3AD}" srcId="{C2523985-CFAF-DA47-B343-D7BC357FAAB0}" destId="{3ADED833-D20F-B64E-BDD9-8E9E011D190A}" srcOrd="3" destOrd="0" parTransId="{8D4DD992-8FFB-F445-96BA-065F4A4E3110}" sibTransId="{F9304645-B697-254E-881F-535C183B92D5}"/>
    <dgm:cxn modelId="{206DEA47-6A75-B04D-A6D9-1FFDD884D428}" srcId="{C2523985-CFAF-DA47-B343-D7BC357FAAB0}" destId="{9B2CEDB5-0817-4B42-8598-EC8E68AF4139}" srcOrd="2" destOrd="0" parTransId="{E619BE7B-47E5-B648-A4BB-E5D445393E0A}" sibTransId="{0C6FE835-290E-0D4D-886D-A8BD1821DB56}"/>
    <dgm:cxn modelId="{9AF638E6-692E-A243-B628-C0AFD46E0B28}" type="presOf" srcId="{F226B093-B78F-7B48-9C52-AD19095AF8FA}" destId="{1E567811-90CD-F045-A909-9F4A4C21F006}" srcOrd="0" destOrd="0" presId="urn:microsoft.com/office/officeart/2005/8/layout/cycle1"/>
    <dgm:cxn modelId="{7AB9E957-3905-D14B-AAC3-93C9179326A8}" type="presParOf" srcId="{21BB53A0-F272-B940-9060-E263870FBC38}" destId="{77973F4A-6734-1840-9A9E-A8B91607A8BF}" srcOrd="0" destOrd="0" presId="urn:microsoft.com/office/officeart/2005/8/layout/cycle1"/>
    <dgm:cxn modelId="{BBB6BC68-B448-9D48-B3A2-6154A0C29659}" type="presParOf" srcId="{21BB53A0-F272-B940-9060-E263870FBC38}" destId="{B10E3177-B2CF-6143-89E6-B6C661F2B52E}" srcOrd="1" destOrd="0" presId="urn:microsoft.com/office/officeart/2005/8/layout/cycle1"/>
    <dgm:cxn modelId="{DC75451E-6DB0-D34D-9B3A-B7E1F818C161}" type="presParOf" srcId="{21BB53A0-F272-B940-9060-E263870FBC38}" destId="{B9DD8070-2131-FF41-8FF9-143D51C9D013}" srcOrd="2" destOrd="0" presId="urn:microsoft.com/office/officeart/2005/8/layout/cycle1"/>
    <dgm:cxn modelId="{8A110AB5-220A-2444-8DE8-A17A79AB4C2C}" type="presParOf" srcId="{21BB53A0-F272-B940-9060-E263870FBC38}" destId="{C302D169-DFEC-8446-9E38-60A08745A474}" srcOrd="3" destOrd="0" presId="urn:microsoft.com/office/officeart/2005/8/layout/cycle1"/>
    <dgm:cxn modelId="{444E6040-3876-E34B-92EC-69BDC03CC7B1}" type="presParOf" srcId="{21BB53A0-F272-B940-9060-E263870FBC38}" destId="{1E567811-90CD-F045-A909-9F4A4C21F006}" srcOrd="4" destOrd="0" presId="urn:microsoft.com/office/officeart/2005/8/layout/cycle1"/>
    <dgm:cxn modelId="{ECF954E7-4D43-4445-8CE7-2C6699600428}" type="presParOf" srcId="{21BB53A0-F272-B940-9060-E263870FBC38}" destId="{A3B6B31F-2C93-0A49-A038-EC9D71529D9A}" srcOrd="5" destOrd="0" presId="urn:microsoft.com/office/officeart/2005/8/layout/cycle1"/>
    <dgm:cxn modelId="{67A5E20A-0062-8A41-9155-B0BC525875B9}" type="presParOf" srcId="{21BB53A0-F272-B940-9060-E263870FBC38}" destId="{6015E7AB-FFA7-0A4A-AFB7-0A93E66BBD39}" srcOrd="6" destOrd="0" presId="urn:microsoft.com/office/officeart/2005/8/layout/cycle1"/>
    <dgm:cxn modelId="{433C9E9A-5641-664F-81C7-45D6FEC83641}" type="presParOf" srcId="{21BB53A0-F272-B940-9060-E263870FBC38}" destId="{62A5B03F-2C85-4545-BC6F-7C1F6F7846FA}" srcOrd="7" destOrd="0" presId="urn:microsoft.com/office/officeart/2005/8/layout/cycle1"/>
    <dgm:cxn modelId="{BAD3C806-F771-7842-A78D-337F16A08C29}" type="presParOf" srcId="{21BB53A0-F272-B940-9060-E263870FBC38}" destId="{64E4C023-5E65-DB4B-84AF-0E51DB0F69E7}" srcOrd="8" destOrd="0" presId="urn:microsoft.com/office/officeart/2005/8/layout/cycle1"/>
    <dgm:cxn modelId="{ED48EC7F-84EE-884A-9669-32A2ED5245C8}" type="presParOf" srcId="{21BB53A0-F272-B940-9060-E263870FBC38}" destId="{A8CE98F9-1D15-934F-B194-7C11269C6D19}" srcOrd="9" destOrd="0" presId="urn:microsoft.com/office/officeart/2005/8/layout/cycle1"/>
    <dgm:cxn modelId="{1F0DE81B-F28D-CC41-A3BD-E5756463C7C2}" type="presParOf" srcId="{21BB53A0-F272-B940-9060-E263870FBC38}" destId="{3415BA9A-60B6-CE42-9119-78FD4538FBBE}" srcOrd="10" destOrd="0" presId="urn:microsoft.com/office/officeart/2005/8/layout/cycle1"/>
    <dgm:cxn modelId="{F4DCF223-4CA6-5746-A6C0-348583ECD299}" type="presParOf" srcId="{21BB53A0-F272-B940-9060-E263870FBC38}" destId="{92D003A6-DFEE-1C4B-8BD5-022ACA0748A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B25475-ABC1-4663-B09A-40E041B4C2E3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7DC76B-FC70-4835-8B35-DF9D50F83B69}">
      <dgm:prSet phldrT="[Tekst]"/>
      <dgm:spPr/>
      <dgm:t>
        <a:bodyPr/>
        <a:lstStyle/>
        <a:p>
          <a:r>
            <a:rPr lang="pl-PL" dirty="0"/>
            <a:t>2 zjazdy (dwudniowe) </a:t>
          </a:r>
        </a:p>
      </dgm:t>
    </dgm:pt>
    <dgm:pt modelId="{BBD2088D-1DAE-4126-85DD-5EB024932288}" type="parTrans" cxnId="{E173F7E4-7664-4822-A0C6-2F86F56A6CEA}">
      <dgm:prSet/>
      <dgm:spPr/>
      <dgm:t>
        <a:bodyPr/>
        <a:lstStyle/>
        <a:p>
          <a:endParaRPr lang="pl-PL"/>
        </a:p>
      </dgm:t>
    </dgm:pt>
    <dgm:pt modelId="{8DF50263-EE32-4AD9-9F72-40B8A3DFB60C}" type="sibTrans" cxnId="{E173F7E4-7664-4822-A0C6-2F86F56A6CEA}">
      <dgm:prSet/>
      <dgm:spPr/>
      <dgm:t>
        <a:bodyPr/>
        <a:lstStyle/>
        <a:p>
          <a:endParaRPr lang="pl-PL"/>
        </a:p>
      </dgm:t>
    </dgm:pt>
    <dgm:pt modelId="{5DBEB23E-DDB5-4FEF-BFAA-4AC23794BD36}">
      <dgm:prSet phldrT="[Tekst]"/>
      <dgm:spPr/>
      <dgm:t>
        <a:bodyPr/>
        <a:lstStyle/>
        <a:p>
          <a:r>
            <a:rPr lang="pl-PL" dirty="0"/>
            <a:t>32 godziny</a:t>
          </a:r>
        </a:p>
      </dgm:t>
    </dgm:pt>
    <dgm:pt modelId="{AE16EAAA-CF1F-47F7-A468-6933736F7C9D}" type="parTrans" cxnId="{3BC60931-3F88-49E4-A497-CD5448070D02}">
      <dgm:prSet/>
      <dgm:spPr/>
      <dgm:t>
        <a:bodyPr/>
        <a:lstStyle/>
        <a:p>
          <a:endParaRPr lang="pl-PL"/>
        </a:p>
      </dgm:t>
    </dgm:pt>
    <dgm:pt modelId="{231F1556-C28E-45F9-9FAE-1F68F3E9AF38}" type="sibTrans" cxnId="{3BC60931-3F88-49E4-A497-CD5448070D02}">
      <dgm:prSet/>
      <dgm:spPr/>
      <dgm:t>
        <a:bodyPr/>
        <a:lstStyle/>
        <a:p>
          <a:endParaRPr lang="pl-PL"/>
        </a:p>
      </dgm:t>
    </dgm:pt>
    <dgm:pt modelId="{428FBC13-6C94-4144-84AD-866AB9A14879}">
      <dgm:prSet phldrT="[Tekst]"/>
      <dgm:spPr/>
      <dgm:t>
        <a:bodyPr/>
        <a:lstStyle/>
        <a:p>
          <a:r>
            <a:rPr lang="pl-PL" dirty="0"/>
            <a:t>3 grupy</a:t>
          </a:r>
        </a:p>
      </dgm:t>
    </dgm:pt>
    <dgm:pt modelId="{FA4B6740-D105-4470-9B98-C3A20DB10961}" type="parTrans" cxnId="{56833150-568B-4210-A7E3-FE48B6DBA327}">
      <dgm:prSet/>
      <dgm:spPr/>
      <dgm:t>
        <a:bodyPr/>
        <a:lstStyle/>
        <a:p>
          <a:endParaRPr lang="pl-PL"/>
        </a:p>
      </dgm:t>
    </dgm:pt>
    <dgm:pt modelId="{C4E52EAE-8055-4FC3-8D0A-3EFE43F826DD}" type="sibTrans" cxnId="{56833150-568B-4210-A7E3-FE48B6DBA327}">
      <dgm:prSet/>
      <dgm:spPr/>
      <dgm:t>
        <a:bodyPr/>
        <a:lstStyle/>
        <a:p>
          <a:endParaRPr lang="pl-PL"/>
        </a:p>
      </dgm:t>
    </dgm:pt>
    <dgm:pt modelId="{6B14A253-B74B-4D25-BDA6-077B2B527CB3}">
      <dgm:prSet phldrT="[Tekst]"/>
      <dgm:spPr/>
      <dgm:t>
        <a:bodyPr/>
        <a:lstStyle/>
        <a:p>
          <a:r>
            <a:rPr lang="pl-PL" dirty="0"/>
            <a:t>2019</a:t>
          </a:r>
        </a:p>
      </dgm:t>
    </dgm:pt>
    <dgm:pt modelId="{10DF1F18-C2DA-47E7-838C-E67569CF54F5}" type="parTrans" cxnId="{70D99A29-F6E8-48F3-96F0-6519DAABEBEC}">
      <dgm:prSet/>
      <dgm:spPr/>
      <dgm:t>
        <a:bodyPr/>
        <a:lstStyle/>
        <a:p>
          <a:endParaRPr lang="pl-PL"/>
        </a:p>
      </dgm:t>
    </dgm:pt>
    <dgm:pt modelId="{5B13D100-4E06-4BD2-8F44-354B5104F1B7}" type="sibTrans" cxnId="{70D99A29-F6E8-48F3-96F0-6519DAABEBEC}">
      <dgm:prSet/>
      <dgm:spPr/>
      <dgm:t>
        <a:bodyPr/>
        <a:lstStyle/>
        <a:p>
          <a:endParaRPr lang="pl-PL"/>
        </a:p>
      </dgm:t>
    </dgm:pt>
    <dgm:pt modelId="{B616B488-98E0-4F35-B72F-66848353FEA8}" type="pres">
      <dgm:prSet presAssocID="{0EB25475-ABC1-4663-B09A-40E041B4C2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355160-BB7D-485D-B02F-2F87E0A04DD6}" type="pres">
      <dgm:prSet presAssocID="{0EB25475-ABC1-4663-B09A-40E041B4C2E3}" presName="diamond" presStyleLbl="bgShp" presStyleIdx="0" presStyleCnt="1"/>
      <dgm:spPr/>
    </dgm:pt>
    <dgm:pt modelId="{B16C4C7D-433A-4F67-8B8F-F73E8269C973}" type="pres">
      <dgm:prSet presAssocID="{0EB25475-ABC1-4663-B09A-40E041B4C2E3}" presName="quad1" presStyleLbl="node1" presStyleIdx="0" presStyleCnt="4" custLinFactNeighborX="-3765" custLinFactNeighborY="2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6AF7D0-2134-4397-9B25-103CA0B56D05}" type="pres">
      <dgm:prSet presAssocID="{0EB25475-ABC1-4663-B09A-40E041B4C2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42DD33-1291-46BA-9AE2-E078DBC23B04}" type="pres">
      <dgm:prSet presAssocID="{0EB25475-ABC1-4663-B09A-40E041B4C2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3264D4-F0B9-493F-B787-F956D9663CFD}" type="pres">
      <dgm:prSet presAssocID="{0EB25475-ABC1-4663-B09A-40E041B4C2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D99A29-F6E8-48F3-96F0-6519DAABEBEC}" srcId="{0EB25475-ABC1-4663-B09A-40E041B4C2E3}" destId="{6B14A253-B74B-4D25-BDA6-077B2B527CB3}" srcOrd="3" destOrd="0" parTransId="{10DF1F18-C2DA-47E7-838C-E67569CF54F5}" sibTransId="{5B13D100-4E06-4BD2-8F44-354B5104F1B7}"/>
    <dgm:cxn modelId="{3BC60931-3F88-49E4-A497-CD5448070D02}" srcId="{0EB25475-ABC1-4663-B09A-40E041B4C2E3}" destId="{5DBEB23E-DDB5-4FEF-BFAA-4AC23794BD36}" srcOrd="1" destOrd="0" parTransId="{AE16EAAA-CF1F-47F7-A468-6933736F7C9D}" sibTransId="{231F1556-C28E-45F9-9FAE-1F68F3E9AF38}"/>
    <dgm:cxn modelId="{56833150-568B-4210-A7E3-FE48B6DBA327}" srcId="{0EB25475-ABC1-4663-B09A-40E041B4C2E3}" destId="{428FBC13-6C94-4144-84AD-866AB9A14879}" srcOrd="2" destOrd="0" parTransId="{FA4B6740-D105-4470-9B98-C3A20DB10961}" sibTransId="{C4E52EAE-8055-4FC3-8D0A-3EFE43F826DD}"/>
    <dgm:cxn modelId="{F6FA75F9-72D3-4261-AAF5-D129392455FB}" type="presOf" srcId="{0EB25475-ABC1-4663-B09A-40E041B4C2E3}" destId="{B616B488-98E0-4F35-B72F-66848353FEA8}" srcOrd="0" destOrd="0" presId="urn:microsoft.com/office/officeart/2005/8/layout/matrix3"/>
    <dgm:cxn modelId="{E173F7E4-7664-4822-A0C6-2F86F56A6CEA}" srcId="{0EB25475-ABC1-4663-B09A-40E041B4C2E3}" destId="{9D7DC76B-FC70-4835-8B35-DF9D50F83B69}" srcOrd="0" destOrd="0" parTransId="{BBD2088D-1DAE-4126-85DD-5EB024932288}" sibTransId="{8DF50263-EE32-4AD9-9F72-40B8A3DFB60C}"/>
    <dgm:cxn modelId="{277F6BA8-AE04-430A-8E17-BBB4D310C63A}" type="presOf" srcId="{5DBEB23E-DDB5-4FEF-BFAA-4AC23794BD36}" destId="{9C6AF7D0-2134-4397-9B25-103CA0B56D05}" srcOrd="0" destOrd="0" presId="urn:microsoft.com/office/officeart/2005/8/layout/matrix3"/>
    <dgm:cxn modelId="{AE7C241F-604F-43D5-AE97-9B7C76C5DCBF}" type="presOf" srcId="{9D7DC76B-FC70-4835-8B35-DF9D50F83B69}" destId="{B16C4C7D-433A-4F67-8B8F-F73E8269C973}" srcOrd="0" destOrd="0" presId="urn:microsoft.com/office/officeart/2005/8/layout/matrix3"/>
    <dgm:cxn modelId="{FC1E88BE-5899-4713-B3F2-2ADD7E1F125A}" type="presOf" srcId="{428FBC13-6C94-4144-84AD-866AB9A14879}" destId="{A142DD33-1291-46BA-9AE2-E078DBC23B04}" srcOrd="0" destOrd="0" presId="urn:microsoft.com/office/officeart/2005/8/layout/matrix3"/>
    <dgm:cxn modelId="{58EEB2A5-17F6-4E76-81C8-221464E10804}" type="presOf" srcId="{6B14A253-B74B-4D25-BDA6-077B2B527CB3}" destId="{373264D4-F0B9-493F-B787-F956D9663CFD}" srcOrd="0" destOrd="0" presId="urn:microsoft.com/office/officeart/2005/8/layout/matrix3"/>
    <dgm:cxn modelId="{8F0440C9-2D5E-48A4-B47E-5EBC701A0E9F}" type="presParOf" srcId="{B616B488-98E0-4F35-B72F-66848353FEA8}" destId="{65355160-BB7D-485D-B02F-2F87E0A04DD6}" srcOrd="0" destOrd="0" presId="urn:microsoft.com/office/officeart/2005/8/layout/matrix3"/>
    <dgm:cxn modelId="{0FEC62E6-D17F-4173-BAE3-E57940EDFBD1}" type="presParOf" srcId="{B616B488-98E0-4F35-B72F-66848353FEA8}" destId="{B16C4C7D-433A-4F67-8B8F-F73E8269C973}" srcOrd="1" destOrd="0" presId="urn:microsoft.com/office/officeart/2005/8/layout/matrix3"/>
    <dgm:cxn modelId="{49F9FB91-16D5-475F-AA18-5B5DC5948B2A}" type="presParOf" srcId="{B616B488-98E0-4F35-B72F-66848353FEA8}" destId="{9C6AF7D0-2134-4397-9B25-103CA0B56D05}" srcOrd="2" destOrd="0" presId="urn:microsoft.com/office/officeart/2005/8/layout/matrix3"/>
    <dgm:cxn modelId="{A76DAEEB-3ED6-4158-B567-0E1C8630FFAA}" type="presParOf" srcId="{B616B488-98E0-4F35-B72F-66848353FEA8}" destId="{A142DD33-1291-46BA-9AE2-E078DBC23B04}" srcOrd="3" destOrd="0" presId="urn:microsoft.com/office/officeart/2005/8/layout/matrix3"/>
    <dgm:cxn modelId="{BE432ED3-7587-4ED9-8474-FC80C1F5A0EC}" type="presParOf" srcId="{B616B488-98E0-4F35-B72F-66848353FEA8}" destId="{373264D4-F0B9-493F-B787-F956D9663C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B25475-ABC1-4663-B09A-40E041B4C2E3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7DC76B-FC70-4835-8B35-DF9D50F83B69}">
      <dgm:prSet phldrT="[Tekst]" custT="1"/>
      <dgm:spPr/>
      <dgm:t>
        <a:bodyPr/>
        <a:lstStyle/>
        <a:p>
          <a:r>
            <a:rPr lang="pl-PL" sz="1800" dirty="0"/>
            <a:t>5 dni </a:t>
          </a:r>
        </a:p>
      </dgm:t>
    </dgm:pt>
    <dgm:pt modelId="{BBD2088D-1DAE-4126-85DD-5EB024932288}" type="parTrans" cxnId="{E173F7E4-7664-4822-A0C6-2F86F56A6CEA}">
      <dgm:prSet/>
      <dgm:spPr/>
      <dgm:t>
        <a:bodyPr/>
        <a:lstStyle/>
        <a:p>
          <a:endParaRPr lang="pl-PL"/>
        </a:p>
      </dgm:t>
    </dgm:pt>
    <dgm:pt modelId="{8DF50263-EE32-4AD9-9F72-40B8A3DFB60C}" type="sibTrans" cxnId="{E173F7E4-7664-4822-A0C6-2F86F56A6CEA}">
      <dgm:prSet/>
      <dgm:spPr/>
      <dgm:t>
        <a:bodyPr/>
        <a:lstStyle/>
        <a:p>
          <a:endParaRPr lang="pl-PL"/>
        </a:p>
      </dgm:t>
    </dgm:pt>
    <dgm:pt modelId="{5DBEB23E-DDB5-4FEF-BFAA-4AC23794BD36}">
      <dgm:prSet phldrT="[Tekst]" custT="1"/>
      <dgm:spPr/>
      <dgm:t>
        <a:bodyPr/>
        <a:lstStyle/>
        <a:p>
          <a:r>
            <a:rPr lang="pl-PL" sz="1600" dirty="0"/>
            <a:t>40 godzin</a:t>
          </a:r>
        </a:p>
      </dgm:t>
    </dgm:pt>
    <dgm:pt modelId="{AE16EAAA-CF1F-47F7-A468-6933736F7C9D}" type="parTrans" cxnId="{3BC60931-3F88-49E4-A497-CD5448070D02}">
      <dgm:prSet/>
      <dgm:spPr/>
      <dgm:t>
        <a:bodyPr/>
        <a:lstStyle/>
        <a:p>
          <a:endParaRPr lang="pl-PL"/>
        </a:p>
      </dgm:t>
    </dgm:pt>
    <dgm:pt modelId="{231F1556-C28E-45F9-9FAE-1F68F3E9AF38}" type="sibTrans" cxnId="{3BC60931-3F88-49E4-A497-CD5448070D02}">
      <dgm:prSet/>
      <dgm:spPr/>
      <dgm:t>
        <a:bodyPr/>
        <a:lstStyle/>
        <a:p>
          <a:endParaRPr lang="pl-PL"/>
        </a:p>
      </dgm:t>
    </dgm:pt>
    <dgm:pt modelId="{428FBC13-6C94-4144-84AD-866AB9A14879}">
      <dgm:prSet phldrT="[Tekst]" custT="1"/>
      <dgm:spPr/>
      <dgm:t>
        <a:bodyPr/>
        <a:lstStyle/>
        <a:p>
          <a:r>
            <a:rPr lang="pl-PL" sz="1600" dirty="0"/>
            <a:t>1 grupa</a:t>
          </a:r>
        </a:p>
      </dgm:t>
    </dgm:pt>
    <dgm:pt modelId="{FA4B6740-D105-4470-9B98-C3A20DB10961}" type="parTrans" cxnId="{56833150-568B-4210-A7E3-FE48B6DBA327}">
      <dgm:prSet/>
      <dgm:spPr/>
      <dgm:t>
        <a:bodyPr/>
        <a:lstStyle/>
        <a:p>
          <a:endParaRPr lang="pl-PL"/>
        </a:p>
      </dgm:t>
    </dgm:pt>
    <dgm:pt modelId="{C4E52EAE-8055-4FC3-8D0A-3EFE43F826DD}" type="sibTrans" cxnId="{56833150-568B-4210-A7E3-FE48B6DBA327}">
      <dgm:prSet/>
      <dgm:spPr/>
      <dgm:t>
        <a:bodyPr/>
        <a:lstStyle/>
        <a:p>
          <a:endParaRPr lang="pl-PL"/>
        </a:p>
      </dgm:t>
    </dgm:pt>
    <dgm:pt modelId="{6B14A253-B74B-4D25-BDA6-077B2B527CB3}">
      <dgm:prSet phldrT="[Tekst]" custT="1"/>
      <dgm:spPr/>
      <dgm:t>
        <a:bodyPr/>
        <a:lstStyle/>
        <a:p>
          <a:r>
            <a:rPr lang="pl-PL" sz="1800" dirty="0"/>
            <a:t>2019</a:t>
          </a:r>
        </a:p>
      </dgm:t>
    </dgm:pt>
    <dgm:pt modelId="{10DF1F18-C2DA-47E7-838C-E67569CF54F5}" type="parTrans" cxnId="{70D99A29-F6E8-48F3-96F0-6519DAABEBEC}">
      <dgm:prSet/>
      <dgm:spPr/>
      <dgm:t>
        <a:bodyPr/>
        <a:lstStyle/>
        <a:p>
          <a:endParaRPr lang="pl-PL"/>
        </a:p>
      </dgm:t>
    </dgm:pt>
    <dgm:pt modelId="{5B13D100-4E06-4BD2-8F44-354B5104F1B7}" type="sibTrans" cxnId="{70D99A29-F6E8-48F3-96F0-6519DAABEBEC}">
      <dgm:prSet/>
      <dgm:spPr/>
      <dgm:t>
        <a:bodyPr/>
        <a:lstStyle/>
        <a:p>
          <a:endParaRPr lang="pl-PL"/>
        </a:p>
      </dgm:t>
    </dgm:pt>
    <dgm:pt modelId="{B616B488-98E0-4F35-B72F-66848353FEA8}" type="pres">
      <dgm:prSet presAssocID="{0EB25475-ABC1-4663-B09A-40E041B4C2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355160-BB7D-485D-B02F-2F87E0A04DD6}" type="pres">
      <dgm:prSet presAssocID="{0EB25475-ABC1-4663-B09A-40E041B4C2E3}" presName="diamond" presStyleLbl="bgShp" presStyleIdx="0" presStyleCnt="1"/>
      <dgm:spPr/>
    </dgm:pt>
    <dgm:pt modelId="{B16C4C7D-433A-4F67-8B8F-F73E8269C973}" type="pres">
      <dgm:prSet presAssocID="{0EB25475-ABC1-4663-B09A-40E041B4C2E3}" presName="quad1" presStyleLbl="node1" presStyleIdx="0" presStyleCnt="4" custLinFactNeighborX="-3765" custLinFactNeighborY="2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6AF7D0-2134-4397-9B25-103CA0B56D05}" type="pres">
      <dgm:prSet presAssocID="{0EB25475-ABC1-4663-B09A-40E041B4C2E3}" presName="quad2" presStyleLbl="node1" presStyleIdx="1" presStyleCnt="4" custLinFactNeighborX="-5586" custLinFactNeighborY="2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42DD33-1291-46BA-9AE2-E078DBC23B04}" type="pres">
      <dgm:prSet presAssocID="{0EB25475-ABC1-4663-B09A-40E041B4C2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3264D4-F0B9-493F-B787-F956D9663CFD}" type="pres">
      <dgm:prSet presAssocID="{0EB25475-ABC1-4663-B09A-40E041B4C2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D99A29-F6E8-48F3-96F0-6519DAABEBEC}" srcId="{0EB25475-ABC1-4663-B09A-40E041B4C2E3}" destId="{6B14A253-B74B-4D25-BDA6-077B2B527CB3}" srcOrd="3" destOrd="0" parTransId="{10DF1F18-C2DA-47E7-838C-E67569CF54F5}" sibTransId="{5B13D100-4E06-4BD2-8F44-354B5104F1B7}"/>
    <dgm:cxn modelId="{3BC60931-3F88-49E4-A497-CD5448070D02}" srcId="{0EB25475-ABC1-4663-B09A-40E041B4C2E3}" destId="{5DBEB23E-DDB5-4FEF-BFAA-4AC23794BD36}" srcOrd="1" destOrd="0" parTransId="{AE16EAAA-CF1F-47F7-A468-6933736F7C9D}" sibTransId="{231F1556-C28E-45F9-9FAE-1F68F3E9AF38}"/>
    <dgm:cxn modelId="{56833150-568B-4210-A7E3-FE48B6DBA327}" srcId="{0EB25475-ABC1-4663-B09A-40E041B4C2E3}" destId="{428FBC13-6C94-4144-84AD-866AB9A14879}" srcOrd="2" destOrd="0" parTransId="{FA4B6740-D105-4470-9B98-C3A20DB10961}" sibTransId="{C4E52EAE-8055-4FC3-8D0A-3EFE43F826DD}"/>
    <dgm:cxn modelId="{F6FA75F9-72D3-4261-AAF5-D129392455FB}" type="presOf" srcId="{0EB25475-ABC1-4663-B09A-40E041B4C2E3}" destId="{B616B488-98E0-4F35-B72F-66848353FEA8}" srcOrd="0" destOrd="0" presId="urn:microsoft.com/office/officeart/2005/8/layout/matrix3"/>
    <dgm:cxn modelId="{E173F7E4-7664-4822-A0C6-2F86F56A6CEA}" srcId="{0EB25475-ABC1-4663-B09A-40E041B4C2E3}" destId="{9D7DC76B-FC70-4835-8B35-DF9D50F83B69}" srcOrd="0" destOrd="0" parTransId="{BBD2088D-1DAE-4126-85DD-5EB024932288}" sibTransId="{8DF50263-EE32-4AD9-9F72-40B8A3DFB60C}"/>
    <dgm:cxn modelId="{277F6BA8-AE04-430A-8E17-BBB4D310C63A}" type="presOf" srcId="{5DBEB23E-DDB5-4FEF-BFAA-4AC23794BD36}" destId="{9C6AF7D0-2134-4397-9B25-103CA0B56D05}" srcOrd="0" destOrd="0" presId="urn:microsoft.com/office/officeart/2005/8/layout/matrix3"/>
    <dgm:cxn modelId="{AE7C241F-604F-43D5-AE97-9B7C76C5DCBF}" type="presOf" srcId="{9D7DC76B-FC70-4835-8B35-DF9D50F83B69}" destId="{B16C4C7D-433A-4F67-8B8F-F73E8269C973}" srcOrd="0" destOrd="0" presId="urn:microsoft.com/office/officeart/2005/8/layout/matrix3"/>
    <dgm:cxn modelId="{FC1E88BE-5899-4713-B3F2-2ADD7E1F125A}" type="presOf" srcId="{428FBC13-6C94-4144-84AD-866AB9A14879}" destId="{A142DD33-1291-46BA-9AE2-E078DBC23B04}" srcOrd="0" destOrd="0" presId="urn:microsoft.com/office/officeart/2005/8/layout/matrix3"/>
    <dgm:cxn modelId="{58EEB2A5-17F6-4E76-81C8-221464E10804}" type="presOf" srcId="{6B14A253-B74B-4D25-BDA6-077B2B527CB3}" destId="{373264D4-F0B9-493F-B787-F956D9663CFD}" srcOrd="0" destOrd="0" presId="urn:microsoft.com/office/officeart/2005/8/layout/matrix3"/>
    <dgm:cxn modelId="{8F0440C9-2D5E-48A4-B47E-5EBC701A0E9F}" type="presParOf" srcId="{B616B488-98E0-4F35-B72F-66848353FEA8}" destId="{65355160-BB7D-485D-B02F-2F87E0A04DD6}" srcOrd="0" destOrd="0" presId="urn:microsoft.com/office/officeart/2005/8/layout/matrix3"/>
    <dgm:cxn modelId="{0FEC62E6-D17F-4173-BAE3-E57940EDFBD1}" type="presParOf" srcId="{B616B488-98E0-4F35-B72F-66848353FEA8}" destId="{B16C4C7D-433A-4F67-8B8F-F73E8269C973}" srcOrd="1" destOrd="0" presId="urn:microsoft.com/office/officeart/2005/8/layout/matrix3"/>
    <dgm:cxn modelId="{49F9FB91-16D5-475F-AA18-5B5DC5948B2A}" type="presParOf" srcId="{B616B488-98E0-4F35-B72F-66848353FEA8}" destId="{9C6AF7D0-2134-4397-9B25-103CA0B56D05}" srcOrd="2" destOrd="0" presId="urn:microsoft.com/office/officeart/2005/8/layout/matrix3"/>
    <dgm:cxn modelId="{A76DAEEB-3ED6-4158-B567-0E1C8630FFAA}" type="presParOf" srcId="{B616B488-98E0-4F35-B72F-66848353FEA8}" destId="{A142DD33-1291-46BA-9AE2-E078DBC23B04}" srcOrd="3" destOrd="0" presId="urn:microsoft.com/office/officeart/2005/8/layout/matrix3"/>
    <dgm:cxn modelId="{BE432ED3-7587-4ED9-8474-FC80C1F5A0EC}" type="presParOf" srcId="{B616B488-98E0-4F35-B72F-66848353FEA8}" destId="{373264D4-F0B9-493F-B787-F956D9663C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B25475-ABC1-4663-B09A-40E041B4C2E3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7DC76B-FC70-4835-8B35-DF9D50F83B69}">
      <dgm:prSet phldrT="[Tekst]"/>
      <dgm:spPr/>
      <dgm:t>
        <a:bodyPr/>
        <a:lstStyle/>
        <a:p>
          <a:r>
            <a:rPr lang="pl-PL" dirty="0"/>
            <a:t>2 zjazdy (dwudniowe) </a:t>
          </a:r>
        </a:p>
      </dgm:t>
    </dgm:pt>
    <dgm:pt modelId="{BBD2088D-1DAE-4126-85DD-5EB024932288}" type="parTrans" cxnId="{E173F7E4-7664-4822-A0C6-2F86F56A6CEA}">
      <dgm:prSet/>
      <dgm:spPr/>
      <dgm:t>
        <a:bodyPr/>
        <a:lstStyle/>
        <a:p>
          <a:endParaRPr lang="pl-PL"/>
        </a:p>
      </dgm:t>
    </dgm:pt>
    <dgm:pt modelId="{8DF50263-EE32-4AD9-9F72-40B8A3DFB60C}" type="sibTrans" cxnId="{E173F7E4-7664-4822-A0C6-2F86F56A6CEA}">
      <dgm:prSet/>
      <dgm:spPr/>
      <dgm:t>
        <a:bodyPr/>
        <a:lstStyle/>
        <a:p>
          <a:endParaRPr lang="pl-PL"/>
        </a:p>
      </dgm:t>
    </dgm:pt>
    <dgm:pt modelId="{5DBEB23E-DDB5-4FEF-BFAA-4AC23794BD36}">
      <dgm:prSet phldrT="[Tekst]"/>
      <dgm:spPr/>
      <dgm:t>
        <a:bodyPr/>
        <a:lstStyle/>
        <a:p>
          <a:r>
            <a:rPr lang="pl-PL" dirty="0"/>
            <a:t>32  godziny</a:t>
          </a:r>
        </a:p>
      </dgm:t>
    </dgm:pt>
    <dgm:pt modelId="{AE16EAAA-CF1F-47F7-A468-6933736F7C9D}" type="parTrans" cxnId="{3BC60931-3F88-49E4-A497-CD5448070D02}">
      <dgm:prSet/>
      <dgm:spPr/>
      <dgm:t>
        <a:bodyPr/>
        <a:lstStyle/>
        <a:p>
          <a:endParaRPr lang="pl-PL"/>
        </a:p>
      </dgm:t>
    </dgm:pt>
    <dgm:pt modelId="{231F1556-C28E-45F9-9FAE-1F68F3E9AF38}" type="sibTrans" cxnId="{3BC60931-3F88-49E4-A497-CD5448070D02}">
      <dgm:prSet/>
      <dgm:spPr/>
      <dgm:t>
        <a:bodyPr/>
        <a:lstStyle/>
        <a:p>
          <a:endParaRPr lang="pl-PL"/>
        </a:p>
      </dgm:t>
    </dgm:pt>
    <dgm:pt modelId="{428FBC13-6C94-4144-84AD-866AB9A14879}">
      <dgm:prSet phldrT="[Tekst]"/>
      <dgm:spPr/>
      <dgm:t>
        <a:bodyPr/>
        <a:lstStyle/>
        <a:p>
          <a:r>
            <a:rPr lang="pl-PL" dirty="0"/>
            <a:t>4 grupy</a:t>
          </a:r>
        </a:p>
      </dgm:t>
    </dgm:pt>
    <dgm:pt modelId="{FA4B6740-D105-4470-9B98-C3A20DB10961}" type="parTrans" cxnId="{56833150-568B-4210-A7E3-FE48B6DBA327}">
      <dgm:prSet/>
      <dgm:spPr/>
      <dgm:t>
        <a:bodyPr/>
        <a:lstStyle/>
        <a:p>
          <a:endParaRPr lang="pl-PL"/>
        </a:p>
      </dgm:t>
    </dgm:pt>
    <dgm:pt modelId="{C4E52EAE-8055-4FC3-8D0A-3EFE43F826DD}" type="sibTrans" cxnId="{56833150-568B-4210-A7E3-FE48B6DBA327}">
      <dgm:prSet/>
      <dgm:spPr/>
      <dgm:t>
        <a:bodyPr/>
        <a:lstStyle/>
        <a:p>
          <a:endParaRPr lang="pl-PL"/>
        </a:p>
      </dgm:t>
    </dgm:pt>
    <dgm:pt modelId="{6B14A253-B74B-4D25-BDA6-077B2B527CB3}">
      <dgm:prSet phldrT="[Tekst]"/>
      <dgm:spPr/>
      <dgm:t>
        <a:bodyPr/>
        <a:lstStyle/>
        <a:p>
          <a:r>
            <a:rPr lang="pl-PL" dirty="0"/>
            <a:t>2019</a:t>
          </a:r>
        </a:p>
      </dgm:t>
    </dgm:pt>
    <dgm:pt modelId="{10DF1F18-C2DA-47E7-838C-E67569CF54F5}" type="parTrans" cxnId="{70D99A29-F6E8-48F3-96F0-6519DAABEBEC}">
      <dgm:prSet/>
      <dgm:spPr/>
      <dgm:t>
        <a:bodyPr/>
        <a:lstStyle/>
        <a:p>
          <a:endParaRPr lang="pl-PL"/>
        </a:p>
      </dgm:t>
    </dgm:pt>
    <dgm:pt modelId="{5B13D100-4E06-4BD2-8F44-354B5104F1B7}" type="sibTrans" cxnId="{70D99A29-F6E8-48F3-96F0-6519DAABEBEC}">
      <dgm:prSet/>
      <dgm:spPr/>
      <dgm:t>
        <a:bodyPr/>
        <a:lstStyle/>
        <a:p>
          <a:endParaRPr lang="pl-PL"/>
        </a:p>
      </dgm:t>
    </dgm:pt>
    <dgm:pt modelId="{B616B488-98E0-4F35-B72F-66848353FEA8}" type="pres">
      <dgm:prSet presAssocID="{0EB25475-ABC1-4663-B09A-40E041B4C2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355160-BB7D-485D-B02F-2F87E0A04DD6}" type="pres">
      <dgm:prSet presAssocID="{0EB25475-ABC1-4663-B09A-40E041B4C2E3}" presName="diamond" presStyleLbl="bgShp" presStyleIdx="0" presStyleCnt="1"/>
      <dgm:spPr/>
    </dgm:pt>
    <dgm:pt modelId="{B16C4C7D-433A-4F67-8B8F-F73E8269C973}" type="pres">
      <dgm:prSet presAssocID="{0EB25475-ABC1-4663-B09A-40E041B4C2E3}" presName="quad1" presStyleLbl="node1" presStyleIdx="0" presStyleCnt="4" custLinFactNeighborX="-3765" custLinFactNeighborY="2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6AF7D0-2134-4397-9B25-103CA0B56D05}" type="pres">
      <dgm:prSet presAssocID="{0EB25475-ABC1-4663-B09A-40E041B4C2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42DD33-1291-46BA-9AE2-E078DBC23B04}" type="pres">
      <dgm:prSet presAssocID="{0EB25475-ABC1-4663-B09A-40E041B4C2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3264D4-F0B9-493F-B787-F956D9663CFD}" type="pres">
      <dgm:prSet presAssocID="{0EB25475-ABC1-4663-B09A-40E041B4C2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D99A29-F6E8-48F3-96F0-6519DAABEBEC}" srcId="{0EB25475-ABC1-4663-B09A-40E041B4C2E3}" destId="{6B14A253-B74B-4D25-BDA6-077B2B527CB3}" srcOrd="3" destOrd="0" parTransId="{10DF1F18-C2DA-47E7-838C-E67569CF54F5}" sibTransId="{5B13D100-4E06-4BD2-8F44-354B5104F1B7}"/>
    <dgm:cxn modelId="{3BC60931-3F88-49E4-A497-CD5448070D02}" srcId="{0EB25475-ABC1-4663-B09A-40E041B4C2E3}" destId="{5DBEB23E-DDB5-4FEF-BFAA-4AC23794BD36}" srcOrd="1" destOrd="0" parTransId="{AE16EAAA-CF1F-47F7-A468-6933736F7C9D}" sibTransId="{231F1556-C28E-45F9-9FAE-1F68F3E9AF38}"/>
    <dgm:cxn modelId="{56833150-568B-4210-A7E3-FE48B6DBA327}" srcId="{0EB25475-ABC1-4663-B09A-40E041B4C2E3}" destId="{428FBC13-6C94-4144-84AD-866AB9A14879}" srcOrd="2" destOrd="0" parTransId="{FA4B6740-D105-4470-9B98-C3A20DB10961}" sibTransId="{C4E52EAE-8055-4FC3-8D0A-3EFE43F826DD}"/>
    <dgm:cxn modelId="{F6FA75F9-72D3-4261-AAF5-D129392455FB}" type="presOf" srcId="{0EB25475-ABC1-4663-B09A-40E041B4C2E3}" destId="{B616B488-98E0-4F35-B72F-66848353FEA8}" srcOrd="0" destOrd="0" presId="urn:microsoft.com/office/officeart/2005/8/layout/matrix3"/>
    <dgm:cxn modelId="{E173F7E4-7664-4822-A0C6-2F86F56A6CEA}" srcId="{0EB25475-ABC1-4663-B09A-40E041B4C2E3}" destId="{9D7DC76B-FC70-4835-8B35-DF9D50F83B69}" srcOrd="0" destOrd="0" parTransId="{BBD2088D-1DAE-4126-85DD-5EB024932288}" sibTransId="{8DF50263-EE32-4AD9-9F72-40B8A3DFB60C}"/>
    <dgm:cxn modelId="{277F6BA8-AE04-430A-8E17-BBB4D310C63A}" type="presOf" srcId="{5DBEB23E-DDB5-4FEF-BFAA-4AC23794BD36}" destId="{9C6AF7D0-2134-4397-9B25-103CA0B56D05}" srcOrd="0" destOrd="0" presId="urn:microsoft.com/office/officeart/2005/8/layout/matrix3"/>
    <dgm:cxn modelId="{AE7C241F-604F-43D5-AE97-9B7C76C5DCBF}" type="presOf" srcId="{9D7DC76B-FC70-4835-8B35-DF9D50F83B69}" destId="{B16C4C7D-433A-4F67-8B8F-F73E8269C973}" srcOrd="0" destOrd="0" presId="urn:microsoft.com/office/officeart/2005/8/layout/matrix3"/>
    <dgm:cxn modelId="{FC1E88BE-5899-4713-B3F2-2ADD7E1F125A}" type="presOf" srcId="{428FBC13-6C94-4144-84AD-866AB9A14879}" destId="{A142DD33-1291-46BA-9AE2-E078DBC23B04}" srcOrd="0" destOrd="0" presId="urn:microsoft.com/office/officeart/2005/8/layout/matrix3"/>
    <dgm:cxn modelId="{58EEB2A5-17F6-4E76-81C8-221464E10804}" type="presOf" srcId="{6B14A253-B74B-4D25-BDA6-077B2B527CB3}" destId="{373264D4-F0B9-493F-B787-F956D9663CFD}" srcOrd="0" destOrd="0" presId="urn:microsoft.com/office/officeart/2005/8/layout/matrix3"/>
    <dgm:cxn modelId="{8F0440C9-2D5E-48A4-B47E-5EBC701A0E9F}" type="presParOf" srcId="{B616B488-98E0-4F35-B72F-66848353FEA8}" destId="{65355160-BB7D-485D-B02F-2F87E0A04DD6}" srcOrd="0" destOrd="0" presId="urn:microsoft.com/office/officeart/2005/8/layout/matrix3"/>
    <dgm:cxn modelId="{0FEC62E6-D17F-4173-BAE3-E57940EDFBD1}" type="presParOf" srcId="{B616B488-98E0-4F35-B72F-66848353FEA8}" destId="{B16C4C7D-433A-4F67-8B8F-F73E8269C973}" srcOrd="1" destOrd="0" presId="urn:microsoft.com/office/officeart/2005/8/layout/matrix3"/>
    <dgm:cxn modelId="{49F9FB91-16D5-475F-AA18-5B5DC5948B2A}" type="presParOf" srcId="{B616B488-98E0-4F35-B72F-66848353FEA8}" destId="{9C6AF7D0-2134-4397-9B25-103CA0B56D05}" srcOrd="2" destOrd="0" presId="urn:microsoft.com/office/officeart/2005/8/layout/matrix3"/>
    <dgm:cxn modelId="{A76DAEEB-3ED6-4158-B567-0E1C8630FFAA}" type="presParOf" srcId="{B616B488-98E0-4F35-B72F-66848353FEA8}" destId="{A142DD33-1291-46BA-9AE2-E078DBC23B04}" srcOrd="3" destOrd="0" presId="urn:microsoft.com/office/officeart/2005/8/layout/matrix3"/>
    <dgm:cxn modelId="{BE432ED3-7587-4ED9-8474-FC80C1F5A0EC}" type="presParOf" srcId="{B616B488-98E0-4F35-B72F-66848353FEA8}" destId="{373264D4-F0B9-493F-B787-F956D9663C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B25475-ABC1-4663-B09A-40E041B4C2E3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7DC76B-FC70-4835-8B35-DF9D50F83B69}">
      <dgm:prSet phldrT="[Tekst]"/>
      <dgm:spPr/>
      <dgm:t>
        <a:bodyPr/>
        <a:lstStyle/>
        <a:p>
          <a:r>
            <a:rPr lang="pl-PL" dirty="0"/>
            <a:t>2 zjazdy (dwudniowe) </a:t>
          </a:r>
        </a:p>
      </dgm:t>
    </dgm:pt>
    <dgm:pt modelId="{BBD2088D-1DAE-4126-85DD-5EB024932288}" type="parTrans" cxnId="{E173F7E4-7664-4822-A0C6-2F86F56A6CEA}">
      <dgm:prSet/>
      <dgm:spPr/>
      <dgm:t>
        <a:bodyPr/>
        <a:lstStyle/>
        <a:p>
          <a:endParaRPr lang="pl-PL"/>
        </a:p>
      </dgm:t>
    </dgm:pt>
    <dgm:pt modelId="{8DF50263-EE32-4AD9-9F72-40B8A3DFB60C}" type="sibTrans" cxnId="{E173F7E4-7664-4822-A0C6-2F86F56A6CEA}">
      <dgm:prSet/>
      <dgm:spPr/>
      <dgm:t>
        <a:bodyPr/>
        <a:lstStyle/>
        <a:p>
          <a:endParaRPr lang="pl-PL"/>
        </a:p>
      </dgm:t>
    </dgm:pt>
    <dgm:pt modelId="{5DBEB23E-DDB5-4FEF-BFAA-4AC23794BD36}">
      <dgm:prSet phldrT="[Tekst]"/>
      <dgm:spPr/>
      <dgm:t>
        <a:bodyPr/>
        <a:lstStyle/>
        <a:p>
          <a:r>
            <a:rPr lang="pl-PL" dirty="0"/>
            <a:t>32  godziny</a:t>
          </a:r>
        </a:p>
      </dgm:t>
    </dgm:pt>
    <dgm:pt modelId="{AE16EAAA-CF1F-47F7-A468-6933736F7C9D}" type="parTrans" cxnId="{3BC60931-3F88-49E4-A497-CD5448070D02}">
      <dgm:prSet/>
      <dgm:spPr/>
      <dgm:t>
        <a:bodyPr/>
        <a:lstStyle/>
        <a:p>
          <a:endParaRPr lang="pl-PL"/>
        </a:p>
      </dgm:t>
    </dgm:pt>
    <dgm:pt modelId="{231F1556-C28E-45F9-9FAE-1F68F3E9AF38}" type="sibTrans" cxnId="{3BC60931-3F88-49E4-A497-CD5448070D02}">
      <dgm:prSet/>
      <dgm:spPr/>
      <dgm:t>
        <a:bodyPr/>
        <a:lstStyle/>
        <a:p>
          <a:endParaRPr lang="pl-PL"/>
        </a:p>
      </dgm:t>
    </dgm:pt>
    <dgm:pt modelId="{428FBC13-6C94-4144-84AD-866AB9A14879}">
      <dgm:prSet phldrT="[Tekst]"/>
      <dgm:spPr/>
      <dgm:t>
        <a:bodyPr/>
        <a:lstStyle/>
        <a:p>
          <a:r>
            <a:rPr lang="pl-PL" dirty="0"/>
            <a:t>8 grup</a:t>
          </a:r>
        </a:p>
      </dgm:t>
    </dgm:pt>
    <dgm:pt modelId="{FA4B6740-D105-4470-9B98-C3A20DB10961}" type="parTrans" cxnId="{56833150-568B-4210-A7E3-FE48B6DBA327}">
      <dgm:prSet/>
      <dgm:spPr/>
      <dgm:t>
        <a:bodyPr/>
        <a:lstStyle/>
        <a:p>
          <a:endParaRPr lang="pl-PL"/>
        </a:p>
      </dgm:t>
    </dgm:pt>
    <dgm:pt modelId="{C4E52EAE-8055-4FC3-8D0A-3EFE43F826DD}" type="sibTrans" cxnId="{56833150-568B-4210-A7E3-FE48B6DBA327}">
      <dgm:prSet/>
      <dgm:spPr/>
      <dgm:t>
        <a:bodyPr/>
        <a:lstStyle/>
        <a:p>
          <a:endParaRPr lang="pl-PL"/>
        </a:p>
      </dgm:t>
    </dgm:pt>
    <dgm:pt modelId="{6B14A253-B74B-4D25-BDA6-077B2B527CB3}">
      <dgm:prSet phldrT="[Tekst]"/>
      <dgm:spPr/>
      <dgm:t>
        <a:bodyPr/>
        <a:lstStyle/>
        <a:p>
          <a:r>
            <a:rPr lang="pl-PL" dirty="0"/>
            <a:t>2019</a:t>
          </a:r>
        </a:p>
      </dgm:t>
    </dgm:pt>
    <dgm:pt modelId="{10DF1F18-C2DA-47E7-838C-E67569CF54F5}" type="parTrans" cxnId="{70D99A29-F6E8-48F3-96F0-6519DAABEBEC}">
      <dgm:prSet/>
      <dgm:spPr/>
      <dgm:t>
        <a:bodyPr/>
        <a:lstStyle/>
        <a:p>
          <a:endParaRPr lang="pl-PL"/>
        </a:p>
      </dgm:t>
    </dgm:pt>
    <dgm:pt modelId="{5B13D100-4E06-4BD2-8F44-354B5104F1B7}" type="sibTrans" cxnId="{70D99A29-F6E8-48F3-96F0-6519DAABEBEC}">
      <dgm:prSet/>
      <dgm:spPr/>
      <dgm:t>
        <a:bodyPr/>
        <a:lstStyle/>
        <a:p>
          <a:endParaRPr lang="pl-PL"/>
        </a:p>
      </dgm:t>
    </dgm:pt>
    <dgm:pt modelId="{B616B488-98E0-4F35-B72F-66848353FEA8}" type="pres">
      <dgm:prSet presAssocID="{0EB25475-ABC1-4663-B09A-40E041B4C2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355160-BB7D-485D-B02F-2F87E0A04DD6}" type="pres">
      <dgm:prSet presAssocID="{0EB25475-ABC1-4663-B09A-40E041B4C2E3}" presName="diamond" presStyleLbl="bgShp" presStyleIdx="0" presStyleCnt="1"/>
      <dgm:spPr/>
    </dgm:pt>
    <dgm:pt modelId="{B16C4C7D-433A-4F67-8B8F-F73E8269C973}" type="pres">
      <dgm:prSet presAssocID="{0EB25475-ABC1-4663-B09A-40E041B4C2E3}" presName="quad1" presStyleLbl="node1" presStyleIdx="0" presStyleCnt="4" custLinFactNeighborX="-3765" custLinFactNeighborY="2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6AF7D0-2134-4397-9B25-103CA0B56D05}" type="pres">
      <dgm:prSet presAssocID="{0EB25475-ABC1-4663-B09A-40E041B4C2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42DD33-1291-46BA-9AE2-E078DBC23B04}" type="pres">
      <dgm:prSet presAssocID="{0EB25475-ABC1-4663-B09A-40E041B4C2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3264D4-F0B9-493F-B787-F956D9663CFD}" type="pres">
      <dgm:prSet presAssocID="{0EB25475-ABC1-4663-B09A-40E041B4C2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D99A29-F6E8-48F3-96F0-6519DAABEBEC}" srcId="{0EB25475-ABC1-4663-B09A-40E041B4C2E3}" destId="{6B14A253-B74B-4D25-BDA6-077B2B527CB3}" srcOrd="3" destOrd="0" parTransId="{10DF1F18-C2DA-47E7-838C-E67569CF54F5}" sibTransId="{5B13D100-4E06-4BD2-8F44-354B5104F1B7}"/>
    <dgm:cxn modelId="{3BC60931-3F88-49E4-A497-CD5448070D02}" srcId="{0EB25475-ABC1-4663-B09A-40E041B4C2E3}" destId="{5DBEB23E-DDB5-4FEF-BFAA-4AC23794BD36}" srcOrd="1" destOrd="0" parTransId="{AE16EAAA-CF1F-47F7-A468-6933736F7C9D}" sibTransId="{231F1556-C28E-45F9-9FAE-1F68F3E9AF38}"/>
    <dgm:cxn modelId="{56833150-568B-4210-A7E3-FE48B6DBA327}" srcId="{0EB25475-ABC1-4663-B09A-40E041B4C2E3}" destId="{428FBC13-6C94-4144-84AD-866AB9A14879}" srcOrd="2" destOrd="0" parTransId="{FA4B6740-D105-4470-9B98-C3A20DB10961}" sibTransId="{C4E52EAE-8055-4FC3-8D0A-3EFE43F826DD}"/>
    <dgm:cxn modelId="{F6FA75F9-72D3-4261-AAF5-D129392455FB}" type="presOf" srcId="{0EB25475-ABC1-4663-B09A-40E041B4C2E3}" destId="{B616B488-98E0-4F35-B72F-66848353FEA8}" srcOrd="0" destOrd="0" presId="urn:microsoft.com/office/officeart/2005/8/layout/matrix3"/>
    <dgm:cxn modelId="{E173F7E4-7664-4822-A0C6-2F86F56A6CEA}" srcId="{0EB25475-ABC1-4663-B09A-40E041B4C2E3}" destId="{9D7DC76B-FC70-4835-8B35-DF9D50F83B69}" srcOrd="0" destOrd="0" parTransId="{BBD2088D-1DAE-4126-85DD-5EB024932288}" sibTransId="{8DF50263-EE32-4AD9-9F72-40B8A3DFB60C}"/>
    <dgm:cxn modelId="{277F6BA8-AE04-430A-8E17-BBB4D310C63A}" type="presOf" srcId="{5DBEB23E-DDB5-4FEF-BFAA-4AC23794BD36}" destId="{9C6AF7D0-2134-4397-9B25-103CA0B56D05}" srcOrd="0" destOrd="0" presId="urn:microsoft.com/office/officeart/2005/8/layout/matrix3"/>
    <dgm:cxn modelId="{AE7C241F-604F-43D5-AE97-9B7C76C5DCBF}" type="presOf" srcId="{9D7DC76B-FC70-4835-8B35-DF9D50F83B69}" destId="{B16C4C7D-433A-4F67-8B8F-F73E8269C973}" srcOrd="0" destOrd="0" presId="urn:microsoft.com/office/officeart/2005/8/layout/matrix3"/>
    <dgm:cxn modelId="{FC1E88BE-5899-4713-B3F2-2ADD7E1F125A}" type="presOf" srcId="{428FBC13-6C94-4144-84AD-866AB9A14879}" destId="{A142DD33-1291-46BA-9AE2-E078DBC23B04}" srcOrd="0" destOrd="0" presId="urn:microsoft.com/office/officeart/2005/8/layout/matrix3"/>
    <dgm:cxn modelId="{58EEB2A5-17F6-4E76-81C8-221464E10804}" type="presOf" srcId="{6B14A253-B74B-4D25-BDA6-077B2B527CB3}" destId="{373264D4-F0B9-493F-B787-F956D9663CFD}" srcOrd="0" destOrd="0" presId="urn:microsoft.com/office/officeart/2005/8/layout/matrix3"/>
    <dgm:cxn modelId="{8F0440C9-2D5E-48A4-B47E-5EBC701A0E9F}" type="presParOf" srcId="{B616B488-98E0-4F35-B72F-66848353FEA8}" destId="{65355160-BB7D-485D-B02F-2F87E0A04DD6}" srcOrd="0" destOrd="0" presId="urn:microsoft.com/office/officeart/2005/8/layout/matrix3"/>
    <dgm:cxn modelId="{0FEC62E6-D17F-4173-BAE3-E57940EDFBD1}" type="presParOf" srcId="{B616B488-98E0-4F35-B72F-66848353FEA8}" destId="{B16C4C7D-433A-4F67-8B8F-F73E8269C973}" srcOrd="1" destOrd="0" presId="urn:microsoft.com/office/officeart/2005/8/layout/matrix3"/>
    <dgm:cxn modelId="{49F9FB91-16D5-475F-AA18-5B5DC5948B2A}" type="presParOf" srcId="{B616B488-98E0-4F35-B72F-66848353FEA8}" destId="{9C6AF7D0-2134-4397-9B25-103CA0B56D05}" srcOrd="2" destOrd="0" presId="urn:microsoft.com/office/officeart/2005/8/layout/matrix3"/>
    <dgm:cxn modelId="{A76DAEEB-3ED6-4158-B567-0E1C8630FFAA}" type="presParOf" srcId="{B616B488-98E0-4F35-B72F-66848353FEA8}" destId="{A142DD33-1291-46BA-9AE2-E078DBC23B04}" srcOrd="3" destOrd="0" presId="urn:microsoft.com/office/officeart/2005/8/layout/matrix3"/>
    <dgm:cxn modelId="{BE432ED3-7587-4ED9-8474-FC80C1F5A0EC}" type="presParOf" srcId="{B616B488-98E0-4F35-B72F-66848353FEA8}" destId="{373264D4-F0B9-493F-B787-F956D9663C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9C5B3-50ED-4071-B04F-FBF7EBD93BEF}" type="doc">
      <dgm:prSet loTypeId="urn:microsoft.com/office/officeart/2005/8/layout/radial5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D0F0CFAD-A0A4-4B4E-9A00-FDC7E13A17C3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Klient</a:t>
          </a:r>
        </a:p>
      </dgm:t>
    </dgm:pt>
    <dgm:pt modelId="{E65F540D-503F-4F46-B14B-3E38FC372E84}" type="parTrans" cxnId="{AD631816-032F-4AFC-915D-D116945D1912}">
      <dgm:prSet/>
      <dgm:spPr/>
      <dgm:t>
        <a:bodyPr/>
        <a:lstStyle/>
        <a:p>
          <a:endParaRPr lang="pl-PL"/>
        </a:p>
      </dgm:t>
    </dgm:pt>
    <dgm:pt modelId="{730F765E-9FC8-491E-929F-1547EE1FA576}" type="sibTrans" cxnId="{AD631816-032F-4AFC-915D-D116945D1912}">
      <dgm:prSet/>
      <dgm:spPr/>
      <dgm:t>
        <a:bodyPr/>
        <a:lstStyle/>
        <a:p>
          <a:endParaRPr lang="pl-PL"/>
        </a:p>
      </dgm:t>
    </dgm:pt>
    <dgm:pt modelId="{DC57F7E3-7167-42CA-8043-BE05FD03FAC9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 dostęp do statusu załatwienia sprawy</a:t>
          </a:r>
          <a:endParaRPr lang="pl-PL" sz="1800" dirty="0"/>
        </a:p>
      </dgm:t>
    </dgm:pt>
    <dgm:pt modelId="{415342CF-A121-44EC-92E5-F2EBF69E9B9B}" type="parTrans" cxnId="{EA9C1F73-65A4-4583-95FD-1B129EB1D97C}">
      <dgm:prSet/>
      <dgm:spPr/>
      <dgm:t>
        <a:bodyPr/>
        <a:lstStyle/>
        <a:p>
          <a:endParaRPr lang="pl-PL"/>
        </a:p>
      </dgm:t>
    </dgm:pt>
    <dgm:pt modelId="{D1200DA1-B8B3-48FE-8334-33AE203285ED}" type="sibTrans" cxnId="{EA9C1F73-65A4-4583-95FD-1B129EB1D97C}">
      <dgm:prSet/>
      <dgm:spPr/>
      <dgm:t>
        <a:bodyPr/>
        <a:lstStyle/>
        <a:p>
          <a:endParaRPr lang="pl-PL"/>
        </a:p>
      </dgm:t>
    </dgm:pt>
    <dgm:pt modelId="{188DFCD8-DF8B-4160-89CD-DA4173A07E74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otrzymywać sms o terminie i wysokości podatków i opłat </a:t>
          </a:r>
          <a:endParaRPr lang="pl-PL" sz="1800" dirty="0"/>
        </a:p>
      </dgm:t>
    </dgm:pt>
    <dgm:pt modelId="{DCE679AF-FB87-4A7C-818A-F9760F0415B8}" type="parTrans" cxnId="{04CDD27C-287F-4167-861D-7540299166DC}">
      <dgm:prSet/>
      <dgm:spPr/>
      <dgm:t>
        <a:bodyPr/>
        <a:lstStyle/>
        <a:p>
          <a:endParaRPr lang="pl-PL"/>
        </a:p>
      </dgm:t>
    </dgm:pt>
    <dgm:pt modelId="{047DC622-6C83-4A4D-BB0B-14D2D235AF09}" type="sibTrans" cxnId="{04CDD27C-287F-4167-861D-7540299166DC}">
      <dgm:prSet/>
      <dgm:spPr/>
      <dgm:t>
        <a:bodyPr/>
        <a:lstStyle/>
        <a:p>
          <a:endParaRPr lang="pl-PL"/>
        </a:p>
      </dgm:t>
    </dgm:pt>
    <dgm:pt modelId="{26446DCD-F52E-4E83-8F98-C4E36C1B00F6}">
      <dgm:prSet phldrT="[Tekst]" custT="1"/>
      <dgm:spPr/>
      <dgm:t>
        <a:bodyPr/>
        <a:lstStyle/>
        <a:p>
          <a:r>
            <a:rPr kumimoji="0" lang="pl-PL" sz="20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 dostęp do informacji o  swoich podatkach i opłatach</a:t>
          </a:r>
          <a:endParaRPr lang="pl-PL" sz="2000" dirty="0"/>
        </a:p>
      </dgm:t>
    </dgm:pt>
    <dgm:pt modelId="{3AD9C2A3-AF43-4A15-AC49-5D2376F799CC}" type="parTrans" cxnId="{7E879C99-FE87-4387-9998-7730FBBFADCD}">
      <dgm:prSet/>
      <dgm:spPr/>
      <dgm:t>
        <a:bodyPr/>
        <a:lstStyle/>
        <a:p>
          <a:endParaRPr lang="pl-PL"/>
        </a:p>
      </dgm:t>
    </dgm:pt>
    <dgm:pt modelId="{B4917658-F6A5-40B8-9AC3-787ACCD6415C}" type="sibTrans" cxnId="{7E879C99-FE87-4387-9998-7730FBBFADCD}">
      <dgm:prSet/>
      <dgm:spPr/>
      <dgm:t>
        <a:bodyPr/>
        <a:lstStyle/>
        <a:p>
          <a:endParaRPr lang="pl-PL"/>
        </a:p>
      </dgm:t>
    </dgm:pt>
    <dgm:pt modelId="{326DB8A0-C000-470A-AFF7-BD3C0F474012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 dostęp do usług elektronicznych e-PUAP </a:t>
          </a:r>
          <a:endParaRPr lang="pl-PL" sz="1800" dirty="0"/>
        </a:p>
      </dgm:t>
    </dgm:pt>
    <dgm:pt modelId="{0B9D5B8C-AEFB-4AF3-A88C-A795CD82CB9C}" type="parTrans" cxnId="{99C6F433-1E49-4225-9FD5-AE00D687D786}">
      <dgm:prSet/>
      <dgm:spPr/>
      <dgm:t>
        <a:bodyPr/>
        <a:lstStyle/>
        <a:p>
          <a:endParaRPr lang="pl-PL"/>
        </a:p>
      </dgm:t>
    </dgm:pt>
    <dgm:pt modelId="{3DE32FF4-3E33-43BD-A502-35077AD042A6}" type="sibTrans" cxnId="{99C6F433-1E49-4225-9FD5-AE00D687D786}">
      <dgm:prSet/>
      <dgm:spPr/>
      <dgm:t>
        <a:bodyPr/>
        <a:lstStyle/>
        <a:p>
          <a:endParaRPr lang="pl-PL"/>
        </a:p>
      </dgm:t>
    </dgm:pt>
    <dgm:pt modelId="{B9CD4495-8810-4EBE-A9ED-AD66D696D078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 dostęp do płatności elektronicznych poprzez indywidualne konto </a:t>
          </a:r>
          <a:endParaRPr lang="pl-PL" sz="1800" dirty="0"/>
        </a:p>
      </dgm:t>
    </dgm:pt>
    <dgm:pt modelId="{5602F291-9C5C-4DAD-8FE4-ADA35006A9A7}" type="parTrans" cxnId="{2B1AF1D9-EBA9-493A-97B7-92825B07B69C}">
      <dgm:prSet/>
      <dgm:spPr/>
      <dgm:t>
        <a:bodyPr/>
        <a:lstStyle/>
        <a:p>
          <a:endParaRPr lang="pl-PL"/>
        </a:p>
      </dgm:t>
    </dgm:pt>
    <dgm:pt modelId="{6B44B972-A7C7-4979-98B7-56DFE32816C0}" type="sibTrans" cxnId="{2B1AF1D9-EBA9-493A-97B7-92825B07B69C}">
      <dgm:prSet/>
      <dgm:spPr/>
      <dgm:t>
        <a:bodyPr/>
        <a:lstStyle/>
        <a:p>
          <a:endParaRPr lang="pl-PL"/>
        </a:p>
      </dgm:t>
    </dgm:pt>
    <dgm:pt modelId="{8AE81891-9C03-48AE-9F9C-100482C248A4}">
      <dgm:prSet phldrT="[Tekst]" custT="1"/>
      <dgm:spPr/>
      <dgm:t>
        <a:bodyPr/>
        <a:lstStyle/>
        <a:p>
          <a:r>
            <a:rPr lang="pl-PL" sz="2000" dirty="0"/>
            <a:t>Może prowadzić  korespondencję elektroniczną z Urzędem</a:t>
          </a:r>
        </a:p>
      </dgm:t>
    </dgm:pt>
    <dgm:pt modelId="{29C3BE43-DB63-459C-94BA-8A32DC5D9899}" type="parTrans" cxnId="{334273C8-6FDF-4309-8654-9341C4B9FEB1}">
      <dgm:prSet/>
      <dgm:spPr/>
      <dgm:t>
        <a:bodyPr/>
        <a:lstStyle/>
        <a:p>
          <a:endParaRPr lang="pl-PL"/>
        </a:p>
      </dgm:t>
    </dgm:pt>
    <dgm:pt modelId="{AC1C06A3-DADF-4E46-A77F-D1D155ADF83F}" type="sibTrans" cxnId="{334273C8-6FDF-4309-8654-9341C4B9FEB1}">
      <dgm:prSet/>
      <dgm:spPr/>
      <dgm:t>
        <a:bodyPr/>
        <a:lstStyle/>
        <a:p>
          <a:endParaRPr lang="pl-PL"/>
        </a:p>
      </dgm:t>
    </dgm:pt>
    <dgm:pt modelId="{07AC10AA-666C-46C1-9206-D693B5DC6CEF}" type="pres">
      <dgm:prSet presAssocID="{6FE9C5B3-50ED-4071-B04F-FBF7EBD93B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C7BD09-AEA0-4BC3-9FC2-5073DD52909F}" type="pres">
      <dgm:prSet presAssocID="{D0F0CFAD-A0A4-4B4E-9A00-FDC7E13A17C3}" presName="centerShape" presStyleLbl="node0" presStyleIdx="0" presStyleCnt="1" custScaleX="153050" custScaleY="124418" custLinFactNeighborX="-5417" custLinFactNeighborY="1394"/>
      <dgm:spPr/>
      <dgm:t>
        <a:bodyPr/>
        <a:lstStyle/>
        <a:p>
          <a:endParaRPr lang="pl-PL"/>
        </a:p>
      </dgm:t>
    </dgm:pt>
    <dgm:pt modelId="{DA02355E-B61A-40F9-BFCD-E864AE10FB1A}" type="pres">
      <dgm:prSet presAssocID="{415342CF-A121-44EC-92E5-F2EBF69E9B9B}" presName="parTrans" presStyleLbl="sibTrans2D1" presStyleIdx="0" presStyleCnt="6" custScaleX="370900" custLinFactNeighborX="30340" custLinFactNeighborY="-3322"/>
      <dgm:spPr/>
      <dgm:t>
        <a:bodyPr/>
        <a:lstStyle/>
        <a:p>
          <a:endParaRPr lang="pl-PL"/>
        </a:p>
      </dgm:t>
    </dgm:pt>
    <dgm:pt modelId="{7E1B7AAE-34D4-4C08-856F-A72C756BC2B2}" type="pres">
      <dgm:prSet presAssocID="{415342CF-A121-44EC-92E5-F2EBF69E9B9B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5763EBDD-6D15-475C-A6D7-C07DE0D12B3E}" type="pres">
      <dgm:prSet presAssocID="{DC57F7E3-7167-42CA-8043-BE05FD03FAC9}" presName="node" presStyleLbl="node1" presStyleIdx="0" presStyleCnt="6" custScaleX="170986" custScaleY="150805" custRadScaleRad="124539" custRadScaleInc="-165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13224-FE3D-47C0-8E85-308EB1C8D9BC}" type="pres">
      <dgm:prSet presAssocID="{0B9D5B8C-AEFB-4AF3-A88C-A795CD82CB9C}" presName="parTrans" presStyleLbl="sibTrans2D1" presStyleIdx="1" presStyleCnt="6" custScaleX="149113"/>
      <dgm:spPr/>
      <dgm:t>
        <a:bodyPr/>
        <a:lstStyle/>
        <a:p>
          <a:endParaRPr lang="pl-PL"/>
        </a:p>
      </dgm:t>
    </dgm:pt>
    <dgm:pt modelId="{AFBFA5ED-6C63-494B-A7A3-1DC10A699162}" type="pres">
      <dgm:prSet presAssocID="{0B9D5B8C-AEFB-4AF3-A88C-A795CD82CB9C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CC87E882-E539-46B4-BD20-874794C0991A}" type="pres">
      <dgm:prSet presAssocID="{326DB8A0-C000-470A-AFF7-BD3C0F474012}" presName="node" presStyleLbl="node1" presStyleIdx="1" presStyleCnt="6" custScaleX="195664" custScaleY="160766" custRadScaleRad="153496" custRadScaleInc="-284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6424F7-A7CF-496F-909C-EBE0033DC144}" type="pres">
      <dgm:prSet presAssocID="{5602F291-9C5C-4DAD-8FE4-ADA35006A9A7}" presName="parTrans" presStyleLbl="sibTrans2D1" presStyleIdx="2" presStyleCnt="6" custScaleX="198002"/>
      <dgm:spPr/>
      <dgm:t>
        <a:bodyPr/>
        <a:lstStyle/>
        <a:p>
          <a:endParaRPr lang="pl-PL"/>
        </a:p>
      </dgm:t>
    </dgm:pt>
    <dgm:pt modelId="{FAA0EA91-7346-45F8-92DD-AC324B758273}" type="pres">
      <dgm:prSet presAssocID="{5602F291-9C5C-4DAD-8FE4-ADA35006A9A7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C006955-F1C6-4074-A640-AD7EE2D679FC}" type="pres">
      <dgm:prSet presAssocID="{B9CD4495-8810-4EBE-A9ED-AD66D696D078}" presName="node" presStyleLbl="node1" presStyleIdx="2" presStyleCnt="6" custScaleX="191212" custScaleY="147388" custRadScaleRad="180602" custRadScaleInc="-374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E33345-236F-4226-99CF-2A6E3052BE75}" type="pres">
      <dgm:prSet presAssocID="{DCE679AF-FB87-4A7C-818A-F9760F0415B8}" presName="parTrans" presStyleLbl="sibTrans2D1" presStyleIdx="3" presStyleCnt="6" custScaleX="307358" custLinFactNeighborX="-5427" custLinFactNeighborY="-25297"/>
      <dgm:spPr/>
      <dgm:t>
        <a:bodyPr/>
        <a:lstStyle/>
        <a:p>
          <a:endParaRPr lang="pl-PL"/>
        </a:p>
      </dgm:t>
    </dgm:pt>
    <dgm:pt modelId="{A5AB5889-2600-46EB-84B4-27EA8A699C32}" type="pres">
      <dgm:prSet presAssocID="{DCE679AF-FB87-4A7C-818A-F9760F0415B8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FFB4CC59-5EA4-4C99-A562-33FD067185F4}" type="pres">
      <dgm:prSet presAssocID="{188DFCD8-DF8B-4160-89CD-DA4173A07E74}" presName="node" presStyleLbl="node1" presStyleIdx="3" presStyleCnt="6" custScaleX="215594" custScaleY="155518" custRadScaleRad="132612" custRadScaleInc="-306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85EF7E-40C4-4B78-A76B-2E48AAFDB3CE}" type="pres">
      <dgm:prSet presAssocID="{3AD9C2A3-AF43-4A15-AC49-5D2376F799CC}" presName="parTrans" presStyleLbl="sibTrans2D1" presStyleIdx="4" presStyleCnt="6" custScaleX="140092"/>
      <dgm:spPr/>
      <dgm:t>
        <a:bodyPr/>
        <a:lstStyle/>
        <a:p>
          <a:endParaRPr lang="pl-PL"/>
        </a:p>
      </dgm:t>
    </dgm:pt>
    <dgm:pt modelId="{A1DF663B-7C14-42A9-962B-DDF29473A894}" type="pres">
      <dgm:prSet presAssocID="{3AD9C2A3-AF43-4A15-AC49-5D2376F799CC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CB043275-029F-4D44-BBA6-B51523C01850}" type="pres">
      <dgm:prSet presAssocID="{26446DCD-F52E-4E83-8F98-C4E36C1B00F6}" presName="node" presStyleLbl="node1" presStyleIdx="4" presStyleCnt="6" custScaleX="202621" custScaleY="156941" custRadScaleRad="165584" custRadScaleInc="378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8E55E2-7DD9-4AEF-A1BC-0240A55F3AA3}" type="pres">
      <dgm:prSet presAssocID="{29C3BE43-DB63-459C-94BA-8A32DC5D9899}" presName="parTrans" presStyleLbl="sibTrans2D1" presStyleIdx="5" presStyleCnt="6"/>
      <dgm:spPr/>
      <dgm:t>
        <a:bodyPr/>
        <a:lstStyle/>
        <a:p>
          <a:endParaRPr lang="pl-PL"/>
        </a:p>
      </dgm:t>
    </dgm:pt>
    <dgm:pt modelId="{B62D6BD4-1478-4402-AE66-D9284D30FE1F}" type="pres">
      <dgm:prSet presAssocID="{29C3BE43-DB63-459C-94BA-8A32DC5D9899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B409493D-4269-468E-8297-02577F872480}" type="pres">
      <dgm:prSet presAssocID="{8AE81891-9C03-48AE-9F9C-100482C248A4}" presName="node" presStyleLbl="node1" presStyleIdx="5" presStyleCnt="6" custScaleX="207937" custScaleY="147970" custRadScaleRad="152798" custRadScaleInc="-148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C67AF9-A615-4B6E-964A-9FEF1E5D11DB}" type="presOf" srcId="{3AD9C2A3-AF43-4A15-AC49-5D2376F799CC}" destId="{AF85EF7E-40C4-4B78-A76B-2E48AAFDB3CE}" srcOrd="0" destOrd="0" presId="urn:microsoft.com/office/officeart/2005/8/layout/radial5"/>
    <dgm:cxn modelId="{9BDA04C3-A14E-40CB-B343-DC2C57257305}" type="presOf" srcId="{29C3BE43-DB63-459C-94BA-8A32DC5D9899}" destId="{B62D6BD4-1478-4402-AE66-D9284D30FE1F}" srcOrd="1" destOrd="0" presId="urn:microsoft.com/office/officeart/2005/8/layout/radial5"/>
    <dgm:cxn modelId="{BA668A9C-31C0-4B26-8EB3-B7626DB1ADAB}" type="presOf" srcId="{B9CD4495-8810-4EBE-A9ED-AD66D696D078}" destId="{0C006955-F1C6-4074-A640-AD7EE2D679FC}" srcOrd="0" destOrd="0" presId="urn:microsoft.com/office/officeart/2005/8/layout/radial5"/>
    <dgm:cxn modelId="{EA9C1F73-65A4-4583-95FD-1B129EB1D97C}" srcId="{D0F0CFAD-A0A4-4B4E-9A00-FDC7E13A17C3}" destId="{DC57F7E3-7167-42CA-8043-BE05FD03FAC9}" srcOrd="0" destOrd="0" parTransId="{415342CF-A121-44EC-92E5-F2EBF69E9B9B}" sibTransId="{D1200DA1-B8B3-48FE-8334-33AE203285ED}"/>
    <dgm:cxn modelId="{24EA805F-E76F-4215-B127-42387C7949BF}" type="presOf" srcId="{DCE679AF-FB87-4A7C-818A-F9760F0415B8}" destId="{A5AB5889-2600-46EB-84B4-27EA8A699C32}" srcOrd="1" destOrd="0" presId="urn:microsoft.com/office/officeart/2005/8/layout/radial5"/>
    <dgm:cxn modelId="{2B1AF1D9-EBA9-493A-97B7-92825B07B69C}" srcId="{D0F0CFAD-A0A4-4B4E-9A00-FDC7E13A17C3}" destId="{B9CD4495-8810-4EBE-A9ED-AD66D696D078}" srcOrd="2" destOrd="0" parTransId="{5602F291-9C5C-4DAD-8FE4-ADA35006A9A7}" sibTransId="{6B44B972-A7C7-4979-98B7-56DFE32816C0}"/>
    <dgm:cxn modelId="{7E879C99-FE87-4387-9998-7730FBBFADCD}" srcId="{D0F0CFAD-A0A4-4B4E-9A00-FDC7E13A17C3}" destId="{26446DCD-F52E-4E83-8F98-C4E36C1B00F6}" srcOrd="4" destOrd="0" parTransId="{3AD9C2A3-AF43-4A15-AC49-5D2376F799CC}" sibTransId="{B4917658-F6A5-40B8-9AC3-787ACCD6415C}"/>
    <dgm:cxn modelId="{1034ACCD-DFD9-4EAD-BF11-63E0F430F306}" type="presOf" srcId="{3AD9C2A3-AF43-4A15-AC49-5D2376F799CC}" destId="{A1DF663B-7C14-42A9-962B-DDF29473A894}" srcOrd="1" destOrd="0" presId="urn:microsoft.com/office/officeart/2005/8/layout/radial5"/>
    <dgm:cxn modelId="{D2238652-E777-4C39-A02A-8EA529FEAA7C}" type="presOf" srcId="{0B9D5B8C-AEFB-4AF3-A88C-A795CD82CB9C}" destId="{E3A13224-FE3D-47C0-8E85-308EB1C8D9BC}" srcOrd="0" destOrd="0" presId="urn:microsoft.com/office/officeart/2005/8/layout/radial5"/>
    <dgm:cxn modelId="{AD631816-032F-4AFC-915D-D116945D1912}" srcId="{6FE9C5B3-50ED-4071-B04F-FBF7EBD93BEF}" destId="{D0F0CFAD-A0A4-4B4E-9A00-FDC7E13A17C3}" srcOrd="0" destOrd="0" parTransId="{E65F540D-503F-4F46-B14B-3E38FC372E84}" sibTransId="{730F765E-9FC8-491E-929F-1547EE1FA576}"/>
    <dgm:cxn modelId="{4D379E6C-7444-4FD3-8A23-44D0686EBF0D}" type="presOf" srcId="{5602F291-9C5C-4DAD-8FE4-ADA35006A9A7}" destId="{A36424F7-A7CF-496F-909C-EBE0033DC144}" srcOrd="0" destOrd="0" presId="urn:microsoft.com/office/officeart/2005/8/layout/radial5"/>
    <dgm:cxn modelId="{A0C11BA2-EE3A-4354-AC65-53D4501651D2}" type="presOf" srcId="{DCE679AF-FB87-4A7C-818A-F9760F0415B8}" destId="{23E33345-236F-4226-99CF-2A6E3052BE75}" srcOrd="0" destOrd="0" presId="urn:microsoft.com/office/officeart/2005/8/layout/radial5"/>
    <dgm:cxn modelId="{FC655116-734A-4C48-85E6-DA54F5446DED}" type="presOf" srcId="{188DFCD8-DF8B-4160-89CD-DA4173A07E74}" destId="{FFB4CC59-5EA4-4C99-A562-33FD067185F4}" srcOrd="0" destOrd="0" presId="urn:microsoft.com/office/officeart/2005/8/layout/radial5"/>
    <dgm:cxn modelId="{96C45D60-9E8C-42FC-B6C5-90F25835B553}" type="presOf" srcId="{26446DCD-F52E-4E83-8F98-C4E36C1B00F6}" destId="{CB043275-029F-4D44-BBA6-B51523C01850}" srcOrd="0" destOrd="0" presId="urn:microsoft.com/office/officeart/2005/8/layout/radial5"/>
    <dgm:cxn modelId="{C8DBB5E9-C806-4295-BCAB-DB4F4EACD5DE}" type="presOf" srcId="{6FE9C5B3-50ED-4071-B04F-FBF7EBD93BEF}" destId="{07AC10AA-666C-46C1-9206-D693B5DC6CEF}" srcOrd="0" destOrd="0" presId="urn:microsoft.com/office/officeart/2005/8/layout/radial5"/>
    <dgm:cxn modelId="{266B3CBC-788B-4F27-9E9C-C6483E1B2FF7}" type="presOf" srcId="{5602F291-9C5C-4DAD-8FE4-ADA35006A9A7}" destId="{FAA0EA91-7346-45F8-92DD-AC324B758273}" srcOrd="1" destOrd="0" presId="urn:microsoft.com/office/officeart/2005/8/layout/radial5"/>
    <dgm:cxn modelId="{0451F02A-BDD6-429F-A861-048C988D2CC0}" type="presOf" srcId="{DC57F7E3-7167-42CA-8043-BE05FD03FAC9}" destId="{5763EBDD-6D15-475C-A6D7-C07DE0D12B3E}" srcOrd="0" destOrd="0" presId="urn:microsoft.com/office/officeart/2005/8/layout/radial5"/>
    <dgm:cxn modelId="{FE4D4B6E-EBE9-46CC-A9C8-2E685B59572A}" type="presOf" srcId="{0B9D5B8C-AEFB-4AF3-A88C-A795CD82CB9C}" destId="{AFBFA5ED-6C63-494B-A7A3-1DC10A699162}" srcOrd="1" destOrd="0" presId="urn:microsoft.com/office/officeart/2005/8/layout/radial5"/>
    <dgm:cxn modelId="{6993045E-EDAD-476C-8B9B-5C7DB89723B6}" type="presOf" srcId="{415342CF-A121-44EC-92E5-F2EBF69E9B9B}" destId="{DA02355E-B61A-40F9-BFCD-E864AE10FB1A}" srcOrd="0" destOrd="0" presId="urn:microsoft.com/office/officeart/2005/8/layout/radial5"/>
    <dgm:cxn modelId="{F7AABAE3-7FCF-4ADE-8905-09191C72C9FF}" type="presOf" srcId="{29C3BE43-DB63-459C-94BA-8A32DC5D9899}" destId="{DA8E55E2-7DD9-4AEF-A1BC-0240A55F3AA3}" srcOrd="0" destOrd="0" presId="urn:microsoft.com/office/officeart/2005/8/layout/radial5"/>
    <dgm:cxn modelId="{D549ECC6-1DF1-4466-A1FF-92CA7A3CF84E}" type="presOf" srcId="{8AE81891-9C03-48AE-9F9C-100482C248A4}" destId="{B409493D-4269-468E-8297-02577F872480}" srcOrd="0" destOrd="0" presId="urn:microsoft.com/office/officeart/2005/8/layout/radial5"/>
    <dgm:cxn modelId="{DE06D3F3-427E-423B-BF32-B62B29C1B40E}" type="presOf" srcId="{D0F0CFAD-A0A4-4B4E-9A00-FDC7E13A17C3}" destId="{BDC7BD09-AEA0-4BC3-9FC2-5073DD52909F}" srcOrd="0" destOrd="0" presId="urn:microsoft.com/office/officeart/2005/8/layout/radial5"/>
    <dgm:cxn modelId="{99C6F433-1E49-4225-9FD5-AE00D687D786}" srcId="{D0F0CFAD-A0A4-4B4E-9A00-FDC7E13A17C3}" destId="{326DB8A0-C000-470A-AFF7-BD3C0F474012}" srcOrd="1" destOrd="0" parTransId="{0B9D5B8C-AEFB-4AF3-A88C-A795CD82CB9C}" sibTransId="{3DE32FF4-3E33-43BD-A502-35077AD042A6}"/>
    <dgm:cxn modelId="{04CDD27C-287F-4167-861D-7540299166DC}" srcId="{D0F0CFAD-A0A4-4B4E-9A00-FDC7E13A17C3}" destId="{188DFCD8-DF8B-4160-89CD-DA4173A07E74}" srcOrd="3" destOrd="0" parTransId="{DCE679AF-FB87-4A7C-818A-F9760F0415B8}" sibTransId="{047DC622-6C83-4A4D-BB0B-14D2D235AF09}"/>
    <dgm:cxn modelId="{6144E242-16CE-4768-AF1C-E55DC2B8F5E5}" type="presOf" srcId="{326DB8A0-C000-470A-AFF7-BD3C0F474012}" destId="{CC87E882-E539-46B4-BD20-874794C0991A}" srcOrd="0" destOrd="0" presId="urn:microsoft.com/office/officeart/2005/8/layout/radial5"/>
    <dgm:cxn modelId="{334273C8-6FDF-4309-8654-9341C4B9FEB1}" srcId="{D0F0CFAD-A0A4-4B4E-9A00-FDC7E13A17C3}" destId="{8AE81891-9C03-48AE-9F9C-100482C248A4}" srcOrd="5" destOrd="0" parTransId="{29C3BE43-DB63-459C-94BA-8A32DC5D9899}" sibTransId="{AC1C06A3-DADF-4E46-A77F-D1D155ADF83F}"/>
    <dgm:cxn modelId="{7AC39304-5A3A-4F47-8EA8-039F90CB8572}" type="presOf" srcId="{415342CF-A121-44EC-92E5-F2EBF69E9B9B}" destId="{7E1B7AAE-34D4-4C08-856F-A72C756BC2B2}" srcOrd="1" destOrd="0" presId="urn:microsoft.com/office/officeart/2005/8/layout/radial5"/>
    <dgm:cxn modelId="{F40139F9-4594-4CE1-BE18-6E898E41331D}" type="presParOf" srcId="{07AC10AA-666C-46C1-9206-D693B5DC6CEF}" destId="{BDC7BD09-AEA0-4BC3-9FC2-5073DD52909F}" srcOrd="0" destOrd="0" presId="urn:microsoft.com/office/officeart/2005/8/layout/radial5"/>
    <dgm:cxn modelId="{7AC371B4-D72D-4BD7-8CF7-21D1FB917B5B}" type="presParOf" srcId="{07AC10AA-666C-46C1-9206-D693B5DC6CEF}" destId="{DA02355E-B61A-40F9-BFCD-E864AE10FB1A}" srcOrd="1" destOrd="0" presId="urn:microsoft.com/office/officeart/2005/8/layout/radial5"/>
    <dgm:cxn modelId="{D534EF00-1C77-4CC9-8398-6614444ACEED}" type="presParOf" srcId="{DA02355E-B61A-40F9-BFCD-E864AE10FB1A}" destId="{7E1B7AAE-34D4-4C08-856F-A72C756BC2B2}" srcOrd="0" destOrd="0" presId="urn:microsoft.com/office/officeart/2005/8/layout/radial5"/>
    <dgm:cxn modelId="{910469C1-0841-4598-8A1D-F060C38470D3}" type="presParOf" srcId="{07AC10AA-666C-46C1-9206-D693B5DC6CEF}" destId="{5763EBDD-6D15-475C-A6D7-C07DE0D12B3E}" srcOrd="2" destOrd="0" presId="urn:microsoft.com/office/officeart/2005/8/layout/radial5"/>
    <dgm:cxn modelId="{BA402B90-5945-4FB6-A011-B32865E214B0}" type="presParOf" srcId="{07AC10AA-666C-46C1-9206-D693B5DC6CEF}" destId="{E3A13224-FE3D-47C0-8E85-308EB1C8D9BC}" srcOrd="3" destOrd="0" presId="urn:microsoft.com/office/officeart/2005/8/layout/radial5"/>
    <dgm:cxn modelId="{DC217ACC-1C69-4DF7-9059-8EC402667EA0}" type="presParOf" srcId="{E3A13224-FE3D-47C0-8E85-308EB1C8D9BC}" destId="{AFBFA5ED-6C63-494B-A7A3-1DC10A699162}" srcOrd="0" destOrd="0" presId="urn:microsoft.com/office/officeart/2005/8/layout/radial5"/>
    <dgm:cxn modelId="{19B179CD-17B2-415F-AA42-F102DF906B30}" type="presParOf" srcId="{07AC10AA-666C-46C1-9206-D693B5DC6CEF}" destId="{CC87E882-E539-46B4-BD20-874794C0991A}" srcOrd="4" destOrd="0" presId="urn:microsoft.com/office/officeart/2005/8/layout/radial5"/>
    <dgm:cxn modelId="{2E4B9E87-2624-461D-A38F-BD3EE3DAF238}" type="presParOf" srcId="{07AC10AA-666C-46C1-9206-D693B5DC6CEF}" destId="{A36424F7-A7CF-496F-909C-EBE0033DC144}" srcOrd="5" destOrd="0" presId="urn:microsoft.com/office/officeart/2005/8/layout/radial5"/>
    <dgm:cxn modelId="{AAD913D7-115C-4F82-B2E3-28D477CE2D8D}" type="presParOf" srcId="{A36424F7-A7CF-496F-909C-EBE0033DC144}" destId="{FAA0EA91-7346-45F8-92DD-AC324B758273}" srcOrd="0" destOrd="0" presId="urn:microsoft.com/office/officeart/2005/8/layout/radial5"/>
    <dgm:cxn modelId="{63166EB9-498C-40A4-BEFF-F1D41B14E971}" type="presParOf" srcId="{07AC10AA-666C-46C1-9206-D693B5DC6CEF}" destId="{0C006955-F1C6-4074-A640-AD7EE2D679FC}" srcOrd="6" destOrd="0" presId="urn:microsoft.com/office/officeart/2005/8/layout/radial5"/>
    <dgm:cxn modelId="{039F4333-30B3-4CB5-A754-6129A5FA6187}" type="presParOf" srcId="{07AC10AA-666C-46C1-9206-D693B5DC6CEF}" destId="{23E33345-236F-4226-99CF-2A6E3052BE75}" srcOrd="7" destOrd="0" presId="urn:microsoft.com/office/officeart/2005/8/layout/radial5"/>
    <dgm:cxn modelId="{23C7B627-28EC-4077-B093-AE92AC1AA889}" type="presParOf" srcId="{23E33345-236F-4226-99CF-2A6E3052BE75}" destId="{A5AB5889-2600-46EB-84B4-27EA8A699C32}" srcOrd="0" destOrd="0" presId="urn:microsoft.com/office/officeart/2005/8/layout/radial5"/>
    <dgm:cxn modelId="{C2051760-25A3-4B86-AFED-545A9A0D1FF6}" type="presParOf" srcId="{07AC10AA-666C-46C1-9206-D693B5DC6CEF}" destId="{FFB4CC59-5EA4-4C99-A562-33FD067185F4}" srcOrd="8" destOrd="0" presId="urn:microsoft.com/office/officeart/2005/8/layout/radial5"/>
    <dgm:cxn modelId="{34AF0DFE-D4BE-4FA5-8ABB-F48686706EA0}" type="presParOf" srcId="{07AC10AA-666C-46C1-9206-D693B5DC6CEF}" destId="{AF85EF7E-40C4-4B78-A76B-2E48AAFDB3CE}" srcOrd="9" destOrd="0" presId="urn:microsoft.com/office/officeart/2005/8/layout/radial5"/>
    <dgm:cxn modelId="{10E1A853-0559-4713-83DE-F05B09E048DC}" type="presParOf" srcId="{AF85EF7E-40C4-4B78-A76B-2E48AAFDB3CE}" destId="{A1DF663B-7C14-42A9-962B-DDF29473A894}" srcOrd="0" destOrd="0" presId="urn:microsoft.com/office/officeart/2005/8/layout/radial5"/>
    <dgm:cxn modelId="{C4490B76-4279-4054-906E-84F05ABE8FB4}" type="presParOf" srcId="{07AC10AA-666C-46C1-9206-D693B5DC6CEF}" destId="{CB043275-029F-4D44-BBA6-B51523C01850}" srcOrd="10" destOrd="0" presId="urn:microsoft.com/office/officeart/2005/8/layout/radial5"/>
    <dgm:cxn modelId="{8DAF1A80-47B5-44ED-86A6-91B35CB06596}" type="presParOf" srcId="{07AC10AA-666C-46C1-9206-D693B5DC6CEF}" destId="{DA8E55E2-7DD9-4AEF-A1BC-0240A55F3AA3}" srcOrd="11" destOrd="0" presId="urn:microsoft.com/office/officeart/2005/8/layout/radial5"/>
    <dgm:cxn modelId="{9217F50D-855D-489A-9EDE-E24C6F540CE5}" type="presParOf" srcId="{DA8E55E2-7DD9-4AEF-A1BC-0240A55F3AA3}" destId="{B62D6BD4-1478-4402-AE66-D9284D30FE1F}" srcOrd="0" destOrd="0" presId="urn:microsoft.com/office/officeart/2005/8/layout/radial5"/>
    <dgm:cxn modelId="{40A246F9-A5A5-40B5-8998-5E8CE19CCA27}" type="presParOf" srcId="{07AC10AA-666C-46C1-9206-D693B5DC6CEF}" destId="{B409493D-4269-468E-8297-02577F8724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E9C5B3-50ED-4071-B04F-FBF7EBD93BEF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F0CFAD-A0A4-4B4E-9A00-FDC7E13A17C3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Urząd</a:t>
          </a:r>
        </a:p>
      </dgm:t>
    </dgm:pt>
    <dgm:pt modelId="{E65F540D-503F-4F46-B14B-3E38FC372E84}" type="parTrans" cxnId="{AD631816-032F-4AFC-915D-D116945D1912}">
      <dgm:prSet/>
      <dgm:spPr/>
      <dgm:t>
        <a:bodyPr/>
        <a:lstStyle/>
        <a:p>
          <a:endParaRPr lang="pl-PL"/>
        </a:p>
      </dgm:t>
    </dgm:pt>
    <dgm:pt modelId="{730F765E-9FC8-491E-929F-1547EE1FA576}" type="sibTrans" cxnId="{AD631816-032F-4AFC-915D-D116945D1912}">
      <dgm:prSet/>
      <dgm:spPr/>
      <dgm:t>
        <a:bodyPr/>
        <a:lstStyle/>
        <a:p>
          <a:endParaRPr lang="pl-PL"/>
        </a:p>
      </dgm:t>
    </dgm:pt>
    <dgm:pt modelId="{DC57F7E3-7167-42CA-8043-BE05FD03FAC9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prowadzić  korespondencję z klientem drogą  elektroniczną </a:t>
          </a:r>
          <a:endParaRPr lang="pl-PL" sz="1800" dirty="0"/>
        </a:p>
      </dgm:t>
    </dgm:pt>
    <dgm:pt modelId="{415342CF-A121-44EC-92E5-F2EBF69E9B9B}" type="parTrans" cxnId="{EA9C1F73-65A4-4583-95FD-1B129EB1D97C}">
      <dgm:prSet/>
      <dgm:spPr/>
      <dgm:t>
        <a:bodyPr/>
        <a:lstStyle/>
        <a:p>
          <a:endParaRPr lang="pl-PL"/>
        </a:p>
      </dgm:t>
    </dgm:pt>
    <dgm:pt modelId="{D1200DA1-B8B3-48FE-8334-33AE203285ED}" type="sibTrans" cxnId="{EA9C1F73-65A4-4583-95FD-1B129EB1D97C}">
      <dgm:prSet/>
      <dgm:spPr/>
      <dgm:t>
        <a:bodyPr/>
        <a:lstStyle/>
        <a:p>
          <a:endParaRPr lang="pl-PL"/>
        </a:p>
      </dgm:t>
    </dgm:pt>
    <dgm:pt modelId="{26446DCD-F52E-4E83-8F98-C4E36C1B00F6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Świadczy usługi elektronicznie na e-PUAP</a:t>
          </a:r>
          <a:endParaRPr lang="pl-PL" sz="1800" dirty="0"/>
        </a:p>
      </dgm:t>
    </dgm:pt>
    <dgm:pt modelId="{3AD9C2A3-AF43-4A15-AC49-5D2376F799CC}" type="parTrans" cxnId="{7E879C99-FE87-4387-9998-7730FBBFADCD}">
      <dgm:prSet/>
      <dgm:spPr/>
      <dgm:t>
        <a:bodyPr/>
        <a:lstStyle/>
        <a:p>
          <a:endParaRPr lang="pl-PL"/>
        </a:p>
      </dgm:t>
    </dgm:pt>
    <dgm:pt modelId="{B4917658-F6A5-40B8-9AC3-787ACCD6415C}" type="sibTrans" cxnId="{7E879C99-FE87-4387-9998-7730FBBFADCD}">
      <dgm:prSet/>
      <dgm:spPr/>
      <dgm:t>
        <a:bodyPr/>
        <a:lstStyle/>
        <a:p>
          <a:endParaRPr lang="pl-PL"/>
        </a:p>
      </dgm:t>
    </dgm:pt>
    <dgm:pt modelId="{326DB8A0-C000-470A-AFF7-BD3C0F474012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Przesłane dokumenty elektroniczne przechodzą przez system ESOD i SD</a:t>
          </a:r>
          <a:endParaRPr lang="pl-PL" sz="1800" dirty="0"/>
        </a:p>
      </dgm:t>
    </dgm:pt>
    <dgm:pt modelId="{0B9D5B8C-AEFB-4AF3-A88C-A795CD82CB9C}" type="parTrans" cxnId="{99C6F433-1E49-4225-9FD5-AE00D687D786}">
      <dgm:prSet/>
      <dgm:spPr/>
      <dgm:t>
        <a:bodyPr/>
        <a:lstStyle/>
        <a:p>
          <a:endParaRPr lang="pl-PL"/>
        </a:p>
      </dgm:t>
    </dgm:pt>
    <dgm:pt modelId="{3DE32FF4-3E33-43BD-A502-35077AD042A6}" type="sibTrans" cxnId="{99C6F433-1E49-4225-9FD5-AE00D687D786}">
      <dgm:prSet/>
      <dgm:spPr/>
      <dgm:t>
        <a:bodyPr/>
        <a:lstStyle/>
        <a:p>
          <a:endParaRPr lang="pl-PL"/>
        </a:p>
      </dgm:t>
    </dgm:pt>
    <dgm:pt modelId="{B9CD4495-8810-4EBE-A9ED-AD66D696D078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Wykonane płatności elektroniczne zasilają indywidualne konto </a:t>
          </a:r>
          <a:endParaRPr lang="pl-PL" sz="1800" dirty="0"/>
        </a:p>
      </dgm:t>
    </dgm:pt>
    <dgm:pt modelId="{5602F291-9C5C-4DAD-8FE4-ADA35006A9A7}" type="parTrans" cxnId="{2B1AF1D9-EBA9-493A-97B7-92825B07B69C}">
      <dgm:prSet/>
      <dgm:spPr/>
      <dgm:t>
        <a:bodyPr/>
        <a:lstStyle/>
        <a:p>
          <a:endParaRPr lang="pl-PL"/>
        </a:p>
      </dgm:t>
    </dgm:pt>
    <dgm:pt modelId="{6B44B972-A7C7-4979-98B7-56DFE32816C0}" type="sibTrans" cxnId="{2B1AF1D9-EBA9-493A-97B7-92825B07B69C}">
      <dgm:prSet/>
      <dgm:spPr/>
      <dgm:t>
        <a:bodyPr/>
        <a:lstStyle/>
        <a:p>
          <a:endParaRPr lang="pl-PL"/>
        </a:p>
      </dgm:t>
    </dgm:pt>
    <dgm:pt modelId="{4C12C390-04F8-4BFE-A13A-1C665B2F149A}">
      <dgm:prSet phldrT="[Tekst]" custScaleX="178635" custScaleY="132954" custRadScaleRad="149546" custRadScaleInc="-28289"/>
      <dgm:spPr/>
      <dgm:t>
        <a:bodyPr/>
        <a:lstStyle/>
        <a:p>
          <a:endParaRPr lang="pl-PL"/>
        </a:p>
      </dgm:t>
    </dgm:pt>
    <dgm:pt modelId="{B86C081E-FCAE-4184-A9A3-61D8D198DAF6}" type="parTrans" cxnId="{73C4A448-9A5A-4C91-A62C-A624513913C3}">
      <dgm:prSet/>
      <dgm:spPr/>
      <dgm:t>
        <a:bodyPr/>
        <a:lstStyle/>
        <a:p>
          <a:endParaRPr lang="pl-PL"/>
        </a:p>
      </dgm:t>
    </dgm:pt>
    <dgm:pt modelId="{AEEB205A-048C-4907-AAE1-1AC2CADE13AC}" type="sibTrans" cxnId="{73C4A448-9A5A-4C91-A62C-A624513913C3}">
      <dgm:prSet/>
      <dgm:spPr/>
      <dgm:t>
        <a:bodyPr/>
        <a:lstStyle/>
        <a:p>
          <a:endParaRPr lang="pl-PL"/>
        </a:p>
      </dgm:t>
    </dgm:pt>
    <dgm:pt modelId="{FFC9C30A-0B9D-4856-9590-B3665BDF1626}">
      <dgm:prSet phldrT="[Tekst]" custT="1"/>
      <dgm:spPr/>
      <dgm:t>
        <a:bodyPr/>
        <a:lstStyle/>
        <a:p>
          <a:r>
            <a:rPr lang="pl-PL" sz="2000" dirty="0"/>
            <a:t>Jest</a:t>
          </a:r>
        </a:p>
        <a:p>
          <a:r>
            <a:rPr lang="pl-PL" sz="2000" dirty="0"/>
            <a:t>doposażony w sprzęt IT i oprogramowanie</a:t>
          </a:r>
        </a:p>
        <a:p>
          <a:endParaRPr lang="pl-PL" sz="1800" dirty="0"/>
        </a:p>
      </dgm:t>
    </dgm:pt>
    <dgm:pt modelId="{626E4832-F6C3-42D8-80AC-5FF0F4823275}" type="parTrans" cxnId="{2C1650DC-8331-4203-BB3C-1BB042EDF53F}">
      <dgm:prSet/>
      <dgm:spPr/>
      <dgm:t>
        <a:bodyPr/>
        <a:lstStyle/>
        <a:p>
          <a:endParaRPr lang="pl-PL"/>
        </a:p>
      </dgm:t>
    </dgm:pt>
    <dgm:pt modelId="{9DC5F8EB-F632-44C3-8799-133E5351FBBE}" type="sibTrans" cxnId="{2C1650DC-8331-4203-BB3C-1BB042EDF53F}">
      <dgm:prSet/>
      <dgm:spPr/>
      <dgm:t>
        <a:bodyPr/>
        <a:lstStyle/>
        <a:p>
          <a:endParaRPr lang="pl-PL"/>
        </a:p>
      </dgm:t>
    </dgm:pt>
    <dgm:pt modelId="{DF93DB08-68E3-4585-BC5A-5E16872343A1}">
      <dgm:prSet phldrT="[Tekst]" custScaleX="178635" custScaleY="132954" custRadScaleRad="149546" custRadScaleInc="-28289"/>
      <dgm:spPr/>
      <dgm:t>
        <a:bodyPr/>
        <a:lstStyle/>
        <a:p>
          <a:endParaRPr lang="pl-PL"/>
        </a:p>
      </dgm:t>
    </dgm:pt>
    <dgm:pt modelId="{F0C383FF-0379-44D0-B76E-77A582072496}" type="sibTrans" cxnId="{1A90A3BD-D15F-414B-A443-3C4AFCFE3E89}">
      <dgm:prSet/>
      <dgm:spPr/>
      <dgm:t>
        <a:bodyPr/>
        <a:lstStyle/>
        <a:p>
          <a:endParaRPr lang="pl-PL"/>
        </a:p>
      </dgm:t>
    </dgm:pt>
    <dgm:pt modelId="{C6B79327-F242-4525-9816-06B443CA6E57}" type="parTrans" cxnId="{1A90A3BD-D15F-414B-A443-3C4AFCFE3E89}">
      <dgm:prSet custScaleX="140092"/>
      <dgm:spPr/>
      <dgm:t>
        <a:bodyPr/>
        <a:lstStyle/>
        <a:p>
          <a:endParaRPr lang="pl-PL"/>
        </a:p>
      </dgm:t>
    </dgm:pt>
    <dgm:pt modelId="{188DFCD8-DF8B-4160-89CD-DA4173A07E74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informować o terminach czy zaległościach w podatkach i opłatach przez sms </a:t>
          </a:r>
          <a:endParaRPr lang="pl-PL" sz="1800" dirty="0"/>
        </a:p>
      </dgm:t>
    </dgm:pt>
    <dgm:pt modelId="{047DC622-6C83-4A4D-BB0B-14D2D235AF09}" type="sibTrans" cxnId="{04CDD27C-287F-4167-861D-7540299166DC}">
      <dgm:prSet/>
      <dgm:spPr/>
      <dgm:t>
        <a:bodyPr/>
        <a:lstStyle/>
        <a:p>
          <a:endParaRPr lang="pl-PL"/>
        </a:p>
      </dgm:t>
    </dgm:pt>
    <dgm:pt modelId="{DCE679AF-FB87-4A7C-818A-F9760F0415B8}" type="parTrans" cxnId="{04CDD27C-287F-4167-861D-7540299166DC}">
      <dgm:prSet/>
      <dgm:spPr/>
      <dgm:t>
        <a:bodyPr/>
        <a:lstStyle/>
        <a:p>
          <a:endParaRPr lang="pl-PL"/>
        </a:p>
      </dgm:t>
    </dgm:pt>
    <dgm:pt modelId="{07AC10AA-666C-46C1-9206-D693B5DC6CEF}" type="pres">
      <dgm:prSet presAssocID="{6FE9C5B3-50ED-4071-B04F-FBF7EBD93B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C7BD09-AEA0-4BC3-9FC2-5073DD52909F}" type="pres">
      <dgm:prSet presAssocID="{D0F0CFAD-A0A4-4B4E-9A00-FDC7E13A17C3}" presName="centerShape" presStyleLbl="node0" presStyleIdx="0" presStyleCnt="1" custScaleX="153050" custScaleY="124418" custLinFactNeighborX="-1465" custLinFactNeighborY="6485"/>
      <dgm:spPr/>
      <dgm:t>
        <a:bodyPr/>
        <a:lstStyle/>
        <a:p>
          <a:endParaRPr lang="pl-PL"/>
        </a:p>
      </dgm:t>
    </dgm:pt>
    <dgm:pt modelId="{DA02355E-B61A-40F9-BFCD-E864AE10FB1A}" type="pres">
      <dgm:prSet presAssocID="{415342CF-A121-44EC-92E5-F2EBF69E9B9B}" presName="parTrans" presStyleLbl="sibTrans2D1" presStyleIdx="0" presStyleCnt="6" custScaleX="370900" custLinFactNeighborX="30340" custLinFactNeighborY="-3322"/>
      <dgm:spPr/>
      <dgm:t>
        <a:bodyPr/>
        <a:lstStyle/>
        <a:p>
          <a:endParaRPr lang="pl-PL"/>
        </a:p>
      </dgm:t>
    </dgm:pt>
    <dgm:pt modelId="{7E1B7AAE-34D4-4C08-856F-A72C756BC2B2}" type="pres">
      <dgm:prSet presAssocID="{415342CF-A121-44EC-92E5-F2EBF69E9B9B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5763EBDD-6D15-475C-A6D7-C07DE0D12B3E}" type="pres">
      <dgm:prSet presAssocID="{DC57F7E3-7167-42CA-8043-BE05FD03FAC9}" presName="node" presStyleLbl="node1" presStyleIdx="0" presStyleCnt="6" custScaleX="197426" custScaleY="168985" custRadScaleRad="113295" custRadScaleInc="117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13224-FE3D-47C0-8E85-308EB1C8D9BC}" type="pres">
      <dgm:prSet presAssocID="{0B9D5B8C-AEFB-4AF3-A88C-A795CD82CB9C}" presName="parTrans" presStyleLbl="sibTrans2D1" presStyleIdx="1" presStyleCnt="6" custScaleX="149113"/>
      <dgm:spPr/>
      <dgm:t>
        <a:bodyPr/>
        <a:lstStyle/>
        <a:p>
          <a:endParaRPr lang="pl-PL"/>
        </a:p>
      </dgm:t>
    </dgm:pt>
    <dgm:pt modelId="{AFBFA5ED-6C63-494B-A7A3-1DC10A699162}" type="pres">
      <dgm:prSet presAssocID="{0B9D5B8C-AEFB-4AF3-A88C-A795CD82CB9C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CC87E882-E539-46B4-BD20-874794C0991A}" type="pres">
      <dgm:prSet presAssocID="{326DB8A0-C000-470A-AFF7-BD3C0F474012}" presName="node" presStyleLbl="node1" presStyleIdx="1" presStyleCnt="6" custScaleX="195664" custScaleY="149069" custRadScaleRad="146901" custRadScaleInc="33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6424F7-A7CF-496F-909C-EBE0033DC144}" type="pres">
      <dgm:prSet presAssocID="{5602F291-9C5C-4DAD-8FE4-ADA35006A9A7}" presName="parTrans" presStyleLbl="sibTrans2D1" presStyleIdx="2" presStyleCnt="6" custScaleX="198002"/>
      <dgm:spPr/>
      <dgm:t>
        <a:bodyPr/>
        <a:lstStyle/>
        <a:p>
          <a:endParaRPr lang="pl-PL"/>
        </a:p>
      </dgm:t>
    </dgm:pt>
    <dgm:pt modelId="{FAA0EA91-7346-45F8-92DD-AC324B758273}" type="pres">
      <dgm:prSet presAssocID="{5602F291-9C5C-4DAD-8FE4-ADA35006A9A7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C006955-F1C6-4074-A640-AD7EE2D679FC}" type="pres">
      <dgm:prSet presAssocID="{B9CD4495-8810-4EBE-A9ED-AD66D696D078}" presName="node" presStyleLbl="node1" presStyleIdx="2" presStyleCnt="6" custScaleX="191212" custScaleY="147388" custRadScaleRad="162099" custRadScaleInc="-414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386A66-3CBB-4965-8E1C-ABF5FE4984C0}" type="pres">
      <dgm:prSet presAssocID="{626E4832-F6C3-42D8-80AC-5FF0F4823275}" presName="parTrans" presStyleLbl="sibTrans2D1" presStyleIdx="3" presStyleCnt="6"/>
      <dgm:spPr/>
      <dgm:t>
        <a:bodyPr/>
        <a:lstStyle/>
        <a:p>
          <a:endParaRPr lang="pl-PL"/>
        </a:p>
      </dgm:t>
    </dgm:pt>
    <dgm:pt modelId="{66FB9DA3-1B73-4F71-A484-0D58E5B6ACF1}" type="pres">
      <dgm:prSet presAssocID="{626E4832-F6C3-42D8-80AC-5FF0F4823275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335CCB9C-4C3B-44E5-A290-428279D19902}" type="pres">
      <dgm:prSet presAssocID="{FFC9C30A-0B9D-4856-9590-B3665BDF1626}" presName="node" presStyleLbl="node1" presStyleIdx="3" presStyleCnt="6" custScaleX="216710" custScaleY="184678" custRadScaleRad="127660" custRadScaleInc="-15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E33345-236F-4226-99CF-2A6E3052BE75}" type="pres">
      <dgm:prSet presAssocID="{DCE679AF-FB87-4A7C-818A-F9760F0415B8}" presName="parTrans" presStyleLbl="sibTrans2D1" presStyleIdx="4" presStyleCnt="6" custScaleX="307358" custLinFactX="-51847" custLinFactNeighborX="-100000" custLinFactNeighborY="-44554"/>
      <dgm:spPr/>
      <dgm:t>
        <a:bodyPr/>
        <a:lstStyle/>
        <a:p>
          <a:endParaRPr lang="pl-PL"/>
        </a:p>
      </dgm:t>
    </dgm:pt>
    <dgm:pt modelId="{A5AB5889-2600-46EB-84B4-27EA8A699C32}" type="pres">
      <dgm:prSet presAssocID="{DCE679AF-FB87-4A7C-818A-F9760F0415B8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FFB4CC59-5EA4-4C99-A562-33FD067185F4}" type="pres">
      <dgm:prSet presAssocID="{188DFCD8-DF8B-4160-89CD-DA4173A07E74}" presName="node" presStyleLbl="node1" presStyleIdx="4" presStyleCnt="6" custScaleX="215594" custScaleY="155518" custRadScaleRad="179423" custRadScaleInc="607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85EF7E-40C4-4B78-A76B-2E48AAFDB3CE}" type="pres">
      <dgm:prSet presAssocID="{3AD9C2A3-AF43-4A15-AC49-5D2376F799CC}" presName="parTrans" presStyleLbl="sibTrans2D1" presStyleIdx="5" presStyleCnt="6" custScaleX="140092"/>
      <dgm:spPr/>
      <dgm:t>
        <a:bodyPr/>
        <a:lstStyle/>
        <a:p>
          <a:endParaRPr lang="pl-PL"/>
        </a:p>
      </dgm:t>
    </dgm:pt>
    <dgm:pt modelId="{A1DF663B-7C14-42A9-962B-DDF29473A894}" type="pres">
      <dgm:prSet presAssocID="{3AD9C2A3-AF43-4A15-AC49-5D2376F799CC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CB043275-029F-4D44-BBA6-B51523C01850}" type="pres">
      <dgm:prSet presAssocID="{26446DCD-F52E-4E83-8F98-C4E36C1B00F6}" presName="node" presStyleLbl="node1" presStyleIdx="5" presStyleCnt="6" custScaleX="178635" custScaleY="132954" custRadScaleRad="164212" custRadScaleInc="11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C67AF9-A615-4B6E-964A-9FEF1E5D11DB}" type="presOf" srcId="{3AD9C2A3-AF43-4A15-AC49-5D2376F799CC}" destId="{AF85EF7E-40C4-4B78-A76B-2E48AAFDB3CE}" srcOrd="0" destOrd="0" presId="urn:microsoft.com/office/officeart/2005/8/layout/radial5"/>
    <dgm:cxn modelId="{BA668A9C-31C0-4B26-8EB3-B7626DB1ADAB}" type="presOf" srcId="{B9CD4495-8810-4EBE-A9ED-AD66D696D078}" destId="{0C006955-F1C6-4074-A640-AD7EE2D679FC}" srcOrd="0" destOrd="0" presId="urn:microsoft.com/office/officeart/2005/8/layout/radial5"/>
    <dgm:cxn modelId="{EA9C1F73-65A4-4583-95FD-1B129EB1D97C}" srcId="{D0F0CFAD-A0A4-4B4E-9A00-FDC7E13A17C3}" destId="{DC57F7E3-7167-42CA-8043-BE05FD03FAC9}" srcOrd="0" destOrd="0" parTransId="{415342CF-A121-44EC-92E5-F2EBF69E9B9B}" sibTransId="{D1200DA1-B8B3-48FE-8334-33AE203285ED}"/>
    <dgm:cxn modelId="{24EA805F-E76F-4215-B127-42387C7949BF}" type="presOf" srcId="{DCE679AF-FB87-4A7C-818A-F9760F0415B8}" destId="{A5AB5889-2600-46EB-84B4-27EA8A699C32}" srcOrd="1" destOrd="0" presId="urn:microsoft.com/office/officeart/2005/8/layout/radial5"/>
    <dgm:cxn modelId="{2B1AF1D9-EBA9-493A-97B7-92825B07B69C}" srcId="{D0F0CFAD-A0A4-4B4E-9A00-FDC7E13A17C3}" destId="{B9CD4495-8810-4EBE-A9ED-AD66D696D078}" srcOrd="2" destOrd="0" parTransId="{5602F291-9C5C-4DAD-8FE4-ADA35006A9A7}" sibTransId="{6B44B972-A7C7-4979-98B7-56DFE32816C0}"/>
    <dgm:cxn modelId="{7E879C99-FE87-4387-9998-7730FBBFADCD}" srcId="{D0F0CFAD-A0A4-4B4E-9A00-FDC7E13A17C3}" destId="{26446DCD-F52E-4E83-8F98-C4E36C1B00F6}" srcOrd="5" destOrd="0" parTransId="{3AD9C2A3-AF43-4A15-AC49-5D2376F799CC}" sibTransId="{B4917658-F6A5-40B8-9AC3-787ACCD6415C}"/>
    <dgm:cxn modelId="{1034ACCD-DFD9-4EAD-BF11-63E0F430F306}" type="presOf" srcId="{3AD9C2A3-AF43-4A15-AC49-5D2376F799CC}" destId="{A1DF663B-7C14-42A9-962B-DDF29473A894}" srcOrd="1" destOrd="0" presId="urn:microsoft.com/office/officeart/2005/8/layout/radial5"/>
    <dgm:cxn modelId="{D2238652-E777-4C39-A02A-8EA529FEAA7C}" type="presOf" srcId="{0B9D5B8C-AEFB-4AF3-A88C-A795CD82CB9C}" destId="{E3A13224-FE3D-47C0-8E85-308EB1C8D9BC}" srcOrd="0" destOrd="0" presId="urn:microsoft.com/office/officeart/2005/8/layout/radial5"/>
    <dgm:cxn modelId="{328424DD-AD70-49B0-B544-1A491F296DAD}" type="presOf" srcId="{626E4832-F6C3-42D8-80AC-5FF0F4823275}" destId="{66FB9DA3-1B73-4F71-A484-0D58E5B6ACF1}" srcOrd="1" destOrd="0" presId="urn:microsoft.com/office/officeart/2005/8/layout/radial5"/>
    <dgm:cxn modelId="{7D66B441-2879-431E-987C-3B23B6858DD8}" type="presOf" srcId="{FFC9C30A-0B9D-4856-9590-B3665BDF1626}" destId="{335CCB9C-4C3B-44E5-A290-428279D19902}" srcOrd="0" destOrd="0" presId="urn:microsoft.com/office/officeart/2005/8/layout/radial5"/>
    <dgm:cxn modelId="{AD631816-032F-4AFC-915D-D116945D1912}" srcId="{6FE9C5B3-50ED-4071-B04F-FBF7EBD93BEF}" destId="{D0F0CFAD-A0A4-4B4E-9A00-FDC7E13A17C3}" srcOrd="0" destOrd="0" parTransId="{E65F540D-503F-4F46-B14B-3E38FC372E84}" sibTransId="{730F765E-9FC8-491E-929F-1547EE1FA576}"/>
    <dgm:cxn modelId="{2C1650DC-8331-4203-BB3C-1BB042EDF53F}" srcId="{D0F0CFAD-A0A4-4B4E-9A00-FDC7E13A17C3}" destId="{FFC9C30A-0B9D-4856-9590-B3665BDF1626}" srcOrd="3" destOrd="0" parTransId="{626E4832-F6C3-42D8-80AC-5FF0F4823275}" sibTransId="{9DC5F8EB-F632-44C3-8799-133E5351FBBE}"/>
    <dgm:cxn modelId="{4D379E6C-7444-4FD3-8A23-44D0686EBF0D}" type="presOf" srcId="{5602F291-9C5C-4DAD-8FE4-ADA35006A9A7}" destId="{A36424F7-A7CF-496F-909C-EBE0033DC144}" srcOrd="0" destOrd="0" presId="urn:microsoft.com/office/officeart/2005/8/layout/radial5"/>
    <dgm:cxn modelId="{96C45D60-9E8C-42FC-B6C5-90F25835B553}" type="presOf" srcId="{26446DCD-F52E-4E83-8F98-C4E36C1B00F6}" destId="{CB043275-029F-4D44-BBA6-B51523C01850}" srcOrd="0" destOrd="0" presId="urn:microsoft.com/office/officeart/2005/8/layout/radial5"/>
    <dgm:cxn modelId="{A0C11BA2-EE3A-4354-AC65-53D4501651D2}" type="presOf" srcId="{DCE679AF-FB87-4A7C-818A-F9760F0415B8}" destId="{23E33345-236F-4226-99CF-2A6E3052BE75}" srcOrd="0" destOrd="0" presId="urn:microsoft.com/office/officeart/2005/8/layout/radial5"/>
    <dgm:cxn modelId="{FC655116-734A-4C48-85E6-DA54F5446DED}" type="presOf" srcId="{188DFCD8-DF8B-4160-89CD-DA4173A07E74}" destId="{FFB4CC59-5EA4-4C99-A562-33FD067185F4}" srcOrd="0" destOrd="0" presId="urn:microsoft.com/office/officeart/2005/8/layout/radial5"/>
    <dgm:cxn modelId="{C8DBB5E9-C806-4295-BCAB-DB4F4EACD5DE}" type="presOf" srcId="{6FE9C5B3-50ED-4071-B04F-FBF7EBD93BEF}" destId="{07AC10AA-666C-46C1-9206-D693B5DC6CEF}" srcOrd="0" destOrd="0" presId="urn:microsoft.com/office/officeart/2005/8/layout/radial5"/>
    <dgm:cxn modelId="{266B3CBC-788B-4F27-9E9C-C6483E1B2FF7}" type="presOf" srcId="{5602F291-9C5C-4DAD-8FE4-ADA35006A9A7}" destId="{FAA0EA91-7346-45F8-92DD-AC324B758273}" srcOrd="1" destOrd="0" presId="urn:microsoft.com/office/officeart/2005/8/layout/radial5"/>
    <dgm:cxn modelId="{73C4A448-9A5A-4C91-A62C-A624513913C3}" srcId="{6FE9C5B3-50ED-4071-B04F-FBF7EBD93BEF}" destId="{4C12C390-04F8-4BFE-A13A-1C665B2F149A}" srcOrd="2" destOrd="0" parTransId="{B86C081E-FCAE-4184-A9A3-61D8D198DAF6}" sibTransId="{AEEB205A-048C-4907-AAE1-1AC2CADE13AC}"/>
    <dgm:cxn modelId="{CB5F3649-B83E-40E2-A698-CCF67B48EEA6}" type="presOf" srcId="{626E4832-F6C3-42D8-80AC-5FF0F4823275}" destId="{1D386A66-3CBB-4965-8E1C-ABF5FE4984C0}" srcOrd="0" destOrd="0" presId="urn:microsoft.com/office/officeart/2005/8/layout/radial5"/>
    <dgm:cxn modelId="{0451F02A-BDD6-429F-A861-048C988D2CC0}" type="presOf" srcId="{DC57F7E3-7167-42CA-8043-BE05FD03FAC9}" destId="{5763EBDD-6D15-475C-A6D7-C07DE0D12B3E}" srcOrd="0" destOrd="0" presId="urn:microsoft.com/office/officeart/2005/8/layout/radial5"/>
    <dgm:cxn modelId="{1A90A3BD-D15F-414B-A443-3C4AFCFE3E89}" srcId="{6FE9C5B3-50ED-4071-B04F-FBF7EBD93BEF}" destId="{DF93DB08-68E3-4585-BC5A-5E16872343A1}" srcOrd="1" destOrd="0" parTransId="{C6B79327-F242-4525-9816-06B443CA6E57}" sibTransId="{F0C383FF-0379-44D0-B76E-77A582072496}"/>
    <dgm:cxn modelId="{FE4D4B6E-EBE9-46CC-A9C8-2E685B59572A}" type="presOf" srcId="{0B9D5B8C-AEFB-4AF3-A88C-A795CD82CB9C}" destId="{AFBFA5ED-6C63-494B-A7A3-1DC10A699162}" srcOrd="1" destOrd="0" presId="urn:microsoft.com/office/officeart/2005/8/layout/radial5"/>
    <dgm:cxn modelId="{6993045E-EDAD-476C-8B9B-5C7DB89723B6}" type="presOf" srcId="{415342CF-A121-44EC-92E5-F2EBF69E9B9B}" destId="{DA02355E-B61A-40F9-BFCD-E864AE10FB1A}" srcOrd="0" destOrd="0" presId="urn:microsoft.com/office/officeart/2005/8/layout/radial5"/>
    <dgm:cxn modelId="{DE06D3F3-427E-423B-BF32-B62B29C1B40E}" type="presOf" srcId="{D0F0CFAD-A0A4-4B4E-9A00-FDC7E13A17C3}" destId="{BDC7BD09-AEA0-4BC3-9FC2-5073DD52909F}" srcOrd="0" destOrd="0" presId="urn:microsoft.com/office/officeart/2005/8/layout/radial5"/>
    <dgm:cxn modelId="{99C6F433-1E49-4225-9FD5-AE00D687D786}" srcId="{D0F0CFAD-A0A4-4B4E-9A00-FDC7E13A17C3}" destId="{326DB8A0-C000-470A-AFF7-BD3C0F474012}" srcOrd="1" destOrd="0" parTransId="{0B9D5B8C-AEFB-4AF3-A88C-A795CD82CB9C}" sibTransId="{3DE32FF4-3E33-43BD-A502-35077AD042A6}"/>
    <dgm:cxn modelId="{04CDD27C-287F-4167-861D-7540299166DC}" srcId="{D0F0CFAD-A0A4-4B4E-9A00-FDC7E13A17C3}" destId="{188DFCD8-DF8B-4160-89CD-DA4173A07E74}" srcOrd="4" destOrd="0" parTransId="{DCE679AF-FB87-4A7C-818A-F9760F0415B8}" sibTransId="{047DC622-6C83-4A4D-BB0B-14D2D235AF09}"/>
    <dgm:cxn modelId="{6144E242-16CE-4768-AF1C-E55DC2B8F5E5}" type="presOf" srcId="{326DB8A0-C000-470A-AFF7-BD3C0F474012}" destId="{CC87E882-E539-46B4-BD20-874794C0991A}" srcOrd="0" destOrd="0" presId="urn:microsoft.com/office/officeart/2005/8/layout/radial5"/>
    <dgm:cxn modelId="{7AC39304-5A3A-4F47-8EA8-039F90CB8572}" type="presOf" srcId="{415342CF-A121-44EC-92E5-F2EBF69E9B9B}" destId="{7E1B7AAE-34D4-4C08-856F-A72C756BC2B2}" srcOrd="1" destOrd="0" presId="urn:microsoft.com/office/officeart/2005/8/layout/radial5"/>
    <dgm:cxn modelId="{F40139F9-4594-4CE1-BE18-6E898E41331D}" type="presParOf" srcId="{07AC10AA-666C-46C1-9206-D693B5DC6CEF}" destId="{BDC7BD09-AEA0-4BC3-9FC2-5073DD52909F}" srcOrd="0" destOrd="0" presId="urn:microsoft.com/office/officeart/2005/8/layout/radial5"/>
    <dgm:cxn modelId="{7AC371B4-D72D-4BD7-8CF7-21D1FB917B5B}" type="presParOf" srcId="{07AC10AA-666C-46C1-9206-D693B5DC6CEF}" destId="{DA02355E-B61A-40F9-BFCD-E864AE10FB1A}" srcOrd="1" destOrd="0" presId="urn:microsoft.com/office/officeart/2005/8/layout/radial5"/>
    <dgm:cxn modelId="{D534EF00-1C77-4CC9-8398-6614444ACEED}" type="presParOf" srcId="{DA02355E-B61A-40F9-BFCD-E864AE10FB1A}" destId="{7E1B7AAE-34D4-4C08-856F-A72C756BC2B2}" srcOrd="0" destOrd="0" presId="urn:microsoft.com/office/officeart/2005/8/layout/radial5"/>
    <dgm:cxn modelId="{910469C1-0841-4598-8A1D-F060C38470D3}" type="presParOf" srcId="{07AC10AA-666C-46C1-9206-D693B5DC6CEF}" destId="{5763EBDD-6D15-475C-A6D7-C07DE0D12B3E}" srcOrd="2" destOrd="0" presId="urn:microsoft.com/office/officeart/2005/8/layout/radial5"/>
    <dgm:cxn modelId="{BA402B90-5945-4FB6-A011-B32865E214B0}" type="presParOf" srcId="{07AC10AA-666C-46C1-9206-D693B5DC6CEF}" destId="{E3A13224-FE3D-47C0-8E85-308EB1C8D9BC}" srcOrd="3" destOrd="0" presId="urn:microsoft.com/office/officeart/2005/8/layout/radial5"/>
    <dgm:cxn modelId="{DC217ACC-1C69-4DF7-9059-8EC402667EA0}" type="presParOf" srcId="{E3A13224-FE3D-47C0-8E85-308EB1C8D9BC}" destId="{AFBFA5ED-6C63-494B-A7A3-1DC10A699162}" srcOrd="0" destOrd="0" presId="urn:microsoft.com/office/officeart/2005/8/layout/radial5"/>
    <dgm:cxn modelId="{19B179CD-17B2-415F-AA42-F102DF906B30}" type="presParOf" srcId="{07AC10AA-666C-46C1-9206-D693B5DC6CEF}" destId="{CC87E882-E539-46B4-BD20-874794C0991A}" srcOrd="4" destOrd="0" presId="urn:microsoft.com/office/officeart/2005/8/layout/radial5"/>
    <dgm:cxn modelId="{2E4B9E87-2624-461D-A38F-BD3EE3DAF238}" type="presParOf" srcId="{07AC10AA-666C-46C1-9206-D693B5DC6CEF}" destId="{A36424F7-A7CF-496F-909C-EBE0033DC144}" srcOrd="5" destOrd="0" presId="urn:microsoft.com/office/officeart/2005/8/layout/radial5"/>
    <dgm:cxn modelId="{AAD913D7-115C-4F82-B2E3-28D477CE2D8D}" type="presParOf" srcId="{A36424F7-A7CF-496F-909C-EBE0033DC144}" destId="{FAA0EA91-7346-45F8-92DD-AC324B758273}" srcOrd="0" destOrd="0" presId="urn:microsoft.com/office/officeart/2005/8/layout/radial5"/>
    <dgm:cxn modelId="{63166EB9-498C-40A4-BEFF-F1D41B14E971}" type="presParOf" srcId="{07AC10AA-666C-46C1-9206-D693B5DC6CEF}" destId="{0C006955-F1C6-4074-A640-AD7EE2D679FC}" srcOrd="6" destOrd="0" presId="urn:microsoft.com/office/officeart/2005/8/layout/radial5"/>
    <dgm:cxn modelId="{E11D88AF-84F6-4F8B-B2FB-BE367B20B6D5}" type="presParOf" srcId="{07AC10AA-666C-46C1-9206-D693B5DC6CEF}" destId="{1D386A66-3CBB-4965-8E1C-ABF5FE4984C0}" srcOrd="7" destOrd="0" presId="urn:microsoft.com/office/officeart/2005/8/layout/radial5"/>
    <dgm:cxn modelId="{6B2C36E9-A8DD-4A0C-93D6-973E3676C39A}" type="presParOf" srcId="{1D386A66-3CBB-4965-8E1C-ABF5FE4984C0}" destId="{66FB9DA3-1B73-4F71-A484-0D58E5B6ACF1}" srcOrd="0" destOrd="0" presId="urn:microsoft.com/office/officeart/2005/8/layout/radial5"/>
    <dgm:cxn modelId="{0284BBB8-19DF-4029-AE3B-C448CA477133}" type="presParOf" srcId="{07AC10AA-666C-46C1-9206-D693B5DC6CEF}" destId="{335CCB9C-4C3B-44E5-A290-428279D19902}" srcOrd="8" destOrd="0" presId="urn:microsoft.com/office/officeart/2005/8/layout/radial5"/>
    <dgm:cxn modelId="{039F4333-30B3-4CB5-A754-6129A5FA6187}" type="presParOf" srcId="{07AC10AA-666C-46C1-9206-D693B5DC6CEF}" destId="{23E33345-236F-4226-99CF-2A6E3052BE75}" srcOrd="9" destOrd="0" presId="urn:microsoft.com/office/officeart/2005/8/layout/radial5"/>
    <dgm:cxn modelId="{23C7B627-28EC-4077-B093-AE92AC1AA889}" type="presParOf" srcId="{23E33345-236F-4226-99CF-2A6E3052BE75}" destId="{A5AB5889-2600-46EB-84B4-27EA8A699C32}" srcOrd="0" destOrd="0" presId="urn:microsoft.com/office/officeart/2005/8/layout/radial5"/>
    <dgm:cxn modelId="{C2051760-25A3-4B86-AFED-545A9A0D1FF6}" type="presParOf" srcId="{07AC10AA-666C-46C1-9206-D693B5DC6CEF}" destId="{FFB4CC59-5EA4-4C99-A562-33FD067185F4}" srcOrd="10" destOrd="0" presId="urn:microsoft.com/office/officeart/2005/8/layout/radial5"/>
    <dgm:cxn modelId="{34AF0DFE-D4BE-4FA5-8ABB-F48686706EA0}" type="presParOf" srcId="{07AC10AA-666C-46C1-9206-D693B5DC6CEF}" destId="{AF85EF7E-40C4-4B78-A76B-2E48AAFDB3CE}" srcOrd="11" destOrd="0" presId="urn:microsoft.com/office/officeart/2005/8/layout/radial5"/>
    <dgm:cxn modelId="{10E1A853-0559-4713-83DE-F05B09E048DC}" type="presParOf" srcId="{AF85EF7E-40C4-4B78-A76B-2E48AAFDB3CE}" destId="{A1DF663B-7C14-42A9-962B-DDF29473A894}" srcOrd="0" destOrd="0" presId="urn:microsoft.com/office/officeart/2005/8/layout/radial5"/>
    <dgm:cxn modelId="{C4490B76-4279-4054-906E-84F05ABE8FB4}" type="presParOf" srcId="{07AC10AA-666C-46C1-9206-D693B5DC6CEF}" destId="{CB043275-029F-4D44-BBA6-B51523C0185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9C5B3-50ED-4071-B04F-FBF7EBD93BEF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F0CFAD-A0A4-4B4E-9A00-FDC7E13A17C3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Urząd</a:t>
          </a:r>
        </a:p>
      </dgm:t>
    </dgm:pt>
    <dgm:pt modelId="{E65F540D-503F-4F46-B14B-3E38FC372E84}" type="parTrans" cxnId="{AD631816-032F-4AFC-915D-D116945D1912}">
      <dgm:prSet/>
      <dgm:spPr/>
      <dgm:t>
        <a:bodyPr/>
        <a:lstStyle/>
        <a:p>
          <a:endParaRPr lang="pl-PL"/>
        </a:p>
      </dgm:t>
    </dgm:pt>
    <dgm:pt modelId="{730F765E-9FC8-491E-929F-1547EE1FA576}" type="sibTrans" cxnId="{AD631816-032F-4AFC-915D-D116945D1912}">
      <dgm:prSet/>
      <dgm:spPr/>
      <dgm:t>
        <a:bodyPr/>
        <a:lstStyle/>
        <a:p>
          <a:endParaRPr lang="pl-PL"/>
        </a:p>
      </dgm:t>
    </dgm:pt>
    <dgm:pt modelId="{DC57F7E3-7167-42CA-8043-BE05FD03FAC9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Możliwość prowadzenia korespondencji w sprawie oferty drogą elektroniczną</a:t>
          </a:r>
          <a:endParaRPr lang="pl-PL" sz="1800" dirty="0"/>
        </a:p>
      </dgm:t>
    </dgm:pt>
    <dgm:pt modelId="{415342CF-A121-44EC-92E5-F2EBF69E9B9B}" type="parTrans" cxnId="{EA9C1F73-65A4-4583-95FD-1B129EB1D97C}">
      <dgm:prSet/>
      <dgm:spPr/>
      <dgm:t>
        <a:bodyPr/>
        <a:lstStyle/>
        <a:p>
          <a:endParaRPr lang="pl-PL"/>
        </a:p>
      </dgm:t>
    </dgm:pt>
    <dgm:pt modelId="{D1200DA1-B8B3-48FE-8334-33AE203285ED}" type="sibTrans" cxnId="{EA9C1F73-65A4-4583-95FD-1B129EB1D97C}">
      <dgm:prSet/>
      <dgm:spPr/>
      <dgm:t>
        <a:bodyPr/>
        <a:lstStyle/>
        <a:p>
          <a:endParaRPr lang="pl-PL"/>
        </a:p>
      </dgm:t>
    </dgm:pt>
    <dgm:pt modelId="{26446DCD-F52E-4E83-8F98-C4E36C1B00F6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Spójna oferta inwestycyjna Miasta wg zaleceń PAIH</a:t>
          </a:r>
          <a:endParaRPr lang="pl-PL" sz="1800" dirty="0"/>
        </a:p>
      </dgm:t>
    </dgm:pt>
    <dgm:pt modelId="{3AD9C2A3-AF43-4A15-AC49-5D2376F799CC}" type="parTrans" cxnId="{7E879C99-FE87-4387-9998-7730FBBFADCD}">
      <dgm:prSet/>
      <dgm:spPr/>
      <dgm:t>
        <a:bodyPr/>
        <a:lstStyle/>
        <a:p>
          <a:endParaRPr lang="pl-PL"/>
        </a:p>
      </dgm:t>
    </dgm:pt>
    <dgm:pt modelId="{B4917658-F6A5-40B8-9AC3-787ACCD6415C}" type="sibTrans" cxnId="{7E879C99-FE87-4387-9998-7730FBBFADCD}">
      <dgm:prSet/>
      <dgm:spPr/>
      <dgm:t>
        <a:bodyPr/>
        <a:lstStyle/>
        <a:p>
          <a:endParaRPr lang="pl-PL"/>
        </a:p>
      </dgm:t>
    </dgm:pt>
    <dgm:pt modelId="{326DB8A0-C000-470A-AFF7-BD3C0F474012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Wygenerowanie informacji o nieruchomości pod ofertę BIP </a:t>
          </a:r>
          <a:endParaRPr lang="pl-PL" sz="1800" dirty="0"/>
        </a:p>
      </dgm:t>
    </dgm:pt>
    <dgm:pt modelId="{0B9D5B8C-AEFB-4AF3-A88C-A795CD82CB9C}" type="parTrans" cxnId="{99C6F433-1E49-4225-9FD5-AE00D687D786}">
      <dgm:prSet/>
      <dgm:spPr/>
      <dgm:t>
        <a:bodyPr/>
        <a:lstStyle/>
        <a:p>
          <a:endParaRPr lang="pl-PL"/>
        </a:p>
      </dgm:t>
    </dgm:pt>
    <dgm:pt modelId="{3DE32FF4-3E33-43BD-A502-35077AD042A6}" type="sibTrans" cxnId="{99C6F433-1E49-4225-9FD5-AE00D687D786}">
      <dgm:prSet/>
      <dgm:spPr/>
      <dgm:t>
        <a:bodyPr/>
        <a:lstStyle/>
        <a:p>
          <a:endParaRPr lang="pl-PL"/>
        </a:p>
      </dgm:t>
    </dgm:pt>
    <dgm:pt modelId="{B9CD4495-8810-4EBE-A9ED-AD66D696D078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Wygenerowanie oferty inwestycyjnej na fiszce PAIH</a:t>
          </a:r>
          <a:endParaRPr lang="pl-PL" sz="1800" dirty="0"/>
        </a:p>
      </dgm:t>
    </dgm:pt>
    <dgm:pt modelId="{5602F291-9C5C-4DAD-8FE4-ADA35006A9A7}" type="parTrans" cxnId="{2B1AF1D9-EBA9-493A-97B7-92825B07B69C}">
      <dgm:prSet/>
      <dgm:spPr/>
      <dgm:t>
        <a:bodyPr/>
        <a:lstStyle/>
        <a:p>
          <a:endParaRPr lang="pl-PL"/>
        </a:p>
      </dgm:t>
    </dgm:pt>
    <dgm:pt modelId="{6B44B972-A7C7-4979-98B7-56DFE32816C0}" type="sibTrans" cxnId="{2B1AF1D9-EBA9-493A-97B7-92825B07B69C}">
      <dgm:prSet/>
      <dgm:spPr/>
      <dgm:t>
        <a:bodyPr/>
        <a:lstStyle/>
        <a:p>
          <a:endParaRPr lang="pl-PL"/>
        </a:p>
      </dgm:t>
    </dgm:pt>
    <dgm:pt modelId="{4C12C390-04F8-4BFE-A13A-1C665B2F149A}">
      <dgm:prSet phldrT="[Tekst]" custScaleX="178635" custScaleY="132954" custRadScaleRad="149546" custRadScaleInc="-28289"/>
      <dgm:spPr/>
      <dgm:t>
        <a:bodyPr/>
        <a:lstStyle/>
        <a:p>
          <a:endParaRPr lang="pl-PL"/>
        </a:p>
      </dgm:t>
    </dgm:pt>
    <dgm:pt modelId="{B86C081E-FCAE-4184-A9A3-61D8D198DAF6}" type="parTrans" cxnId="{73C4A448-9A5A-4C91-A62C-A624513913C3}">
      <dgm:prSet/>
      <dgm:spPr/>
      <dgm:t>
        <a:bodyPr/>
        <a:lstStyle/>
        <a:p>
          <a:endParaRPr lang="pl-PL"/>
        </a:p>
      </dgm:t>
    </dgm:pt>
    <dgm:pt modelId="{AEEB205A-048C-4907-AAE1-1AC2CADE13AC}" type="sibTrans" cxnId="{73C4A448-9A5A-4C91-A62C-A624513913C3}">
      <dgm:prSet/>
      <dgm:spPr/>
      <dgm:t>
        <a:bodyPr/>
        <a:lstStyle/>
        <a:p>
          <a:endParaRPr lang="pl-PL"/>
        </a:p>
      </dgm:t>
    </dgm:pt>
    <dgm:pt modelId="{FFC9C30A-0B9D-4856-9590-B3665BDF1626}">
      <dgm:prSet phldrT="[Tekst]" custT="1"/>
      <dgm:spPr/>
      <dgm:t>
        <a:bodyPr/>
        <a:lstStyle/>
        <a:p>
          <a:endParaRPr lang="pl-PL" sz="2000" dirty="0"/>
        </a:p>
        <a:p>
          <a:r>
            <a:rPr lang="pl-PL" sz="2000" dirty="0"/>
            <a:t>Brak obciążeń serwera Urzędu </a:t>
          </a:r>
        </a:p>
        <a:p>
          <a:r>
            <a:rPr lang="pl-PL" sz="2000" dirty="0"/>
            <a:t>(system  umieszczony w chmurze) </a:t>
          </a:r>
        </a:p>
        <a:p>
          <a:endParaRPr lang="pl-PL" sz="1800" dirty="0"/>
        </a:p>
      </dgm:t>
    </dgm:pt>
    <dgm:pt modelId="{626E4832-F6C3-42D8-80AC-5FF0F4823275}" type="parTrans" cxnId="{2C1650DC-8331-4203-BB3C-1BB042EDF53F}">
      <dgm:prSet/>
      <dgm:spPr/>
      <dgm:t>
        <a:bodyPr/>
        <a:lstStyle/>
        <a:p>
          <a:endParaRPr lang="pl-PL"/>
        </a:p>
      </dgm:t>
    </dgm:pt>
    <dgm:pt modelId="{9DC5F8EB-F632-44C3-8799-133E5351FBBE}" type="sibTrans" cxnId="{2C1650DC-8331-4203-BB3C-1BB042EDF53F}">
      <dgm:prSet/>
      <dgm:spPr/>
      <dgm:t>
        <a:bodyPr/>
        <a:lstStyle/>
        <a:p>
          <a:endParaRPr lang="pl-PL"/>
        </a:p>
      </dgm:t>
    </dgm:pt>
    <dgm:pt modelId="{DF93DB08-68E3-4585-BC5A-5E16872343A1}">
      <dgm:prSet phldrT="[Tekst]" custScaleX="178635" custScaleY="132954" custRadScaleRad="149546" custRadScaleInc="-28289"/>
      <dgm:spPr/>
      <dgm:t>
        <a:bodyPr/>
        <a:lstStyle/>
        <a:p>
          <a:endParaRPr lang="pl-PL"/>
        </a:p>
      </dgm:t>
    </dgm:pt>
    <dgm:pt modelId="{F0C383FF-0379-44D0-B76E-77A582072496}" type="sibTrans" cxnId="{1A90A3BD-D15F-414B-A443-3C4AFCFE3E89}">
      <dgm:prSet/>
      <dgm:spPr/>
      <dgm:t>
        <a:bodyPr/>
        <a:lstStyle/>
        <a:p>
          <a:endParaRPr lang="pl-PL"/>
        </a:p>
      </dgm:t>
    </dgm:pt>
    <dgm:pt modelId="{C6B79327-F242-4525-9816-06B443CA6E57}" type="parTrans" cxnId="{1A90A3BD-D15F-414B-A443-3C4AFCFE3E89}">
      <dgm:prSet custScaleX="140092"/>
      <dgm:spPr/>
      <dgm:t>
        <a:bodyPr/>
        <a:lstStyle/>
        <a:p>
          <a:endParaRPr lang="pl-PL"/>
        </a:p>
      </dgm:t>
    </dgm:pt>
    <dgm:pt modelId="{188DFCD8-DF8B-4160-89CD-DA4173A07E74}">
      <dgm:prSet phldrT="[Tekst]" custT="1"/>
      <dgm:spPr/>
      <dgm:t>
        <a:bodyPr/>
        <a:lstStyle/>
        <a:p>
          <a:endParaRPr lang="pl-PL" sz="1800" dirty="0"/>
        </a:p>
        <a:p>
          <a:r>
            <a:rPr lang="pl-PL" sz="1800" dirty="0"/>
            <a:t>Łatwe zarządzanie polami inwestycji </a:t>
          </a:r>
        </a:p>
        <a:p>
          <a:r>
            <a:rPr lang="pl-PL" sz="1800" dirty="0"/>
            <a:t>(dodawanie zdjęć, map, tworzenie obrysów na mapie)</a:t>
          </a:r>
        </a:p>
      </dgm:t>
    </dgm:pt>
    <dgm:pt modelId="{047DC622-6C83-4A4D-BB0B-14D2D235AF09}" type="sibTrans" cxnId="{04CDD27C-287F-4167-861D-7540299166DC}">
      <dgm:prSet/>
      <dgm:spPr/>
      <dgm:t>
        <a:bodyPr/>
        <a:lstStyle/>
        <a:p>
          <a:endParaRPr lang="pl-PL"/>
        </a:p>
      </dgm:t>
    </dgm:pt>
    <dgm:pt modelId="{DCE679AF-FB87-4A7C-818A-F9760F0415B8}" type="parTrans" cxnId="{04CDD27C-287F-4167-861D-7540299166DC}">
      <dgm:prSet/>
      <dgm:spPr/>
      <dgm:t>
        <a:bodyPr/>
        <a:lstStyle/>
        <a:p>
          <a:endParaRPr lang="pl-PL"/>
        </a:p>
      </dgm:t>
    </dgm:pt>
    <dgm:pt modelId="{07AC10AA-666C-46C1-9206-D693B5DC6CEF}" type="pres">
      <dgm:prSet presAssocID="{6FE9C5B3-50ED-4071-B04F-FBF7EBD93B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C7BD09-AEA0-4BC3-9FC2-5073DD52909F}" type="pres">
      <dgm:prSet presAssocID="{D0F0CFAD-A0A4-4B4E-9A00-FDC7E13A17C3}" presName="centerShape" presStyleLbl="node0" presStyleIdx="0" presStyleCnt="1" custScaleX="153050" custScaleY="124418" custLinFactNeighborX="-1465" custLinFactNeighborY="6485"/>
      <dgm:spPr/>
      <dgm:t>
        <a:bodyPr/>
        <a:lstStyle/>
        <a:p>
          <a:endParaRPr lang="pl-PL"/>
        </a:p>
      </dgm:t>
    </dgm:pt>
    <dgm:pt modelId="{DA02355E-B61A-40F9-BFCD-E864AE10FB1A}" type="pres">
      <dgm:prSet presAssocID="{415342CF-A121-44EC-92E5-F2EBF69E9B9B}" presName="parTrans" presStyleLbl="sibTrans2D1" presStyleIdx="0" presStyleCnt="6" custScaleX="370900" custLinFactNeighborX="30340" custLinFactNeighborY="-3322"/>
      <dgm:spPr/>
      <dgm:t>
        <a:bodyPr/>
        <a:lstStyle/>
        <a:p>
          <a:endParaRPr lang="pl-PL"/>
        </a:p>
      </dgm:t>
    </dgm:pt>
    <dgm:pt modelId="{7E1B7AAE-34D4-4C08-856F-A72C756BC2B2}" type="pres">
      <dgm:prSet presAssocID="{415342CF-A121-44EC-92E5-F2EBF69E9B9B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5763EBDD-6D15-475C-A6D7-C07DE0D12B3E}" type="pres">
      <dgm:prSet presAssocID="{DC57F7E3-7167-42CA-8043-BE05FD03FAC9}" presName="node" presStyleLbl="node1" presStyleIdx="0" presStyleCnt="6" custScaleX="201883" custScaleY="158746" custRadScaleRad="113295" custRadScaleInc="117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13224-FE3D-47C0-8E85-308EB1C8D9BC}" type="pres">
      <dgm:prSet presAssocID="{0B9D5B8C-AEFB-4AF3-A88C-A795CD82CB9C}" presName="parTrans" presStyleLbl="sibTrans2D1" presStyleIdx="1" presStyleCnt="6" custScaleX="149113"/>
      <dgm:spPr/>
      <dgm:t>
        <a:bodyPr/>
        <a:lstStyle/>
        <a:p>
          <a:endParaRPr lang="pl-PL"/>
        </a:p>
      </dgm:t>
    </dgm:pt>
    <dgm:pt modelId="{AFBFA5ED-6C63-494B-A7A3-1DC10A699162}" type="pres">
      <dgm:prSet presAssocID="{0B9D5B8C-AEFB-4AF3-A88C-A795CD82CB9C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CC87E882-E539-46B4-BD20-874794C0991A}" type="pres">
      <dgm:prSet presAssocID="{326DB8A0-C000-470A-AFF7-BD3C0F474012}" presName="node" presStyleLbl="node1" presStyleIdx="1" presStyleCnt="6" custScaleX="207975" custScaleY="158707" custRadScaleRad="173463" custRadScaleInc="205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6424F7-A7CF-496F-909C-EBE0033DC144}" type="pres">
      <dgm:prSet presAssocID="{5602F291-9C5C-4DAD-8FE4-ADA35006A9A7}" presName="parTrans" presStyleLbl="sibTrans2D1" presStyleIdx="2" presStyleCnt="6" custScaleX="198002"/>
      <dgm:spPr/>
      <dgm:t>
        <a:bodyPr/>
        <a:lstStyle/>
        <a:p>
          <a:endParaRPr lang="pl-PL"/>
        </a:p>
      </dgm:t>
    </dgm:pt>
    <dgm:pt modelId="{FAA0EA91-7346-45F8-92DD-AC324B758273}" type="pres">
      <dgm:prSet presAssocID="{5602F291-9C5C-4DAD-8FE4-ADA35006A9A7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C006955-F1C6-4074-A640-AD7EE2D679FC}" type="pres">
      <dgm:prSet presAssocID="{B9CD4495-8810-4EBE-A9ED-AD66D696D078}" presName="node" presStyleLbl="node1" presStyleIdx="2" presStyleCnt="6" custScaleX="203523" custScaleY="160493" custRadScaleRad="162099" custRadScaleInc="-414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386A66-3CBB-4965-8E1C-ABF5FE4984C0}" type="pres">
      <dgm:prSet presAssocID="{626E4832-F6C3-42D8-80AC-5FF0F4823275}" presName="parTrans" presStyleLbl="sibTrans2D1" presStyleIdx="3" presStyleCnt="6"/>
      <dgm:spPr/>
      <dgm:t>
        <a:bodyPr/>
        <a:lstStyle/>
        <a:p>
          <a:endParaRPr lang="pl-PL"/>
        </a:p>
      </dgm:t>
    </dgm:pt>
    <dgm:pt modelId="{66FB9DA3-1B73-4F71-A484-0D58E5B6ACF1}" type="pres">
      <dgm:prSet presAssocID="{626E4832-F6C3-42D8-80AC-5FF0F4823275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335CCB9C-4C3B-44E5-A290-428279D19902}" type="pres">
      <dgm:prSet presAssocID="{FFC9C30A-0B9D-4856-9590-B3665BDF1626}" presName="node" presStyleLbl="node1" presStyleIdx="3" presStyleCnt="6" custScaleX="228271" custScaleY="177436" custRadScaleRad="132107" custRadScaleInc="-12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E33345-236F-4226-99CF-2A6E3052BE75}" type="pres">
      <dgm:prSet presAssocID="{DCE679AF-FB87-4A7C-818A-F9760F0415B8}" presName="parTrans" presStyleLbl="sibTrans2D1" presStyleIdx="4" presStyleCnt="6" custScaleX="307358" custLinFactX="-51847" custLinFactNeighborX="-100000" custLinFactNeighborY="-44554"/>
      <dgm:spPr/>
      <dgm:t>
        <a:bodyPr/>
        <a:lstStyle/>
        <a:p>
          <a:endParaRPr lang="pl-PL"/>
        </a:p>
      </dgm:t>
    </dgm:pt>
    <dgm:pt modelId="{A5AB5889-2600-46EB-84B4-27EA8A699C32}" type="pres">
      <dgm:prSet presAssocID="{DCE679AF-FB87-4A7C-818A-F9760F0415B8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FFB4CC59-5EA4-4C99-A562-33FD067185F4}" type="pres">
      <dgm:prSet presAssocID="{188DFCD8-DF8B-4160-89CD-DA4173A07E74}" presName="node" presStyleLbl="node1" presStyleIdx="4" presStyleCnt="6" custScaleX="215594" custScaleY="155518" custRadScaleRad="179423" custRadScaleInc="607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85EF7E-40C4-4B78-A76B-2E48AAFDB3CE}" type="pres">
      <dgm:prSet presAssocID="{3AD9C2A3-AF43-4A15-AC49-5D2376F799CC}" presName="parTrans" presStyleLbl="sibTrans2D1" presStyleIdx="5" presStyleCnt="6" custScaleX="140092"/>
      <dgm:spPr/>
      <dgm:t>
        <a:bodyPr/>
        <a:lstStyle/>
        <a:p>
          <a:endParaRPr lang="pl-PL"/>
        </a:p>
      </dgm:t>
    </dgm:pt>
    <dgm:pt modelId="{A1DF663B-7C14-42A9-962B-DDF29473A894}" type="pres">
      <dgm:prSet presAssocID="{3AD9C2A3-AF43-4A15-AC49-5D2376F799CC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CB043275-029F-4D44-BBA6-B51523C01850}" type="pres">
      <dgm:prSet presAssocID="{26446DCD-F52E-4E83-8F98-C4E36C1B00F6}" presName="node" presStyleLbl="node1" presStyleIdx="5" presStyleCnt="6" custScaleX="178635" custScaleY="132954" custRadScaleRad="164212" custRadScaleInc="11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C67AF9-A615-4B6E-964A-9FEF1E5D11DB}" type="presOf" srcId="{3AD9C2A3-AF43-4A15-AC49-5D2376F799CC}" destId="{AF85EF7E-40C4-4B78-A76B-2E48AAFDB3CE}" srcOrd="0" destOrd="0" presId="urn:microsoft.com/office/officeart/2005/8/layout/radial5"/>
    <dgm:cxn modelId="{BA668A9C-31C0-4B26-8EB3-B7626DB1ADAB}" type="presOf" srcId="{B9CD4495-8810-4EBE-A9ED-AD66D696D078}" destId="{0C006955-F1C6-4074-A640-AD7EE2D679FC}" srcOrd="0" destOrd="0" presId="urn:microsoft.com/office/officeart/2005/8/layout/radial5"/>
    <dgm:cxn modelId="{EA9C1F73-65A4-4583-95FD-1B129EB1D97C}" srcId="{D0F0CFAD-A0A4-4B4E-9A00-FDC7E13A17C3}" destId="{DC57F7E3-7167-42CA-8043-BE05FD03FAC9}" srcOrd="0" destOrd="0" parTransId="{415342CF-A121-44EC-92E5-F2EBF69E9B9B}" sibTransId="{D1200DA1-B8B3-48FE-8334-33AE203285ED}"/>
    <dgm:cxn modelId="{24EA805F-E76F-4215-B127-42387C7949BF}" type="presOf" srcId="{DCE679AF-FB87-4A7C-818A-F9760F0415B8}" destId="{A5AB5889-2600-46EB-84B4-27EA8A699C32}" srcOrd="1" destOrd="0" presId="urn:microsoft.com/office/officeart/2005/8/layout/radial5"/>
    <dgm:cxn modelId="{2B1AF1D9-EBA9-493A-97B7-92825B07B69C}" srcId="{D0F0CFAD-A0A4-4B4E-9A00-FDC7E13A17C3}" destId="{B9CD4495-8810-4EBE-A9ED-AD66D696D078}" srcOrd="2" destOrd="0" parTransId="{5602F291-9C5C-4DAD-8FE4-ADA35006A9A7}" sibTransId="{6B44B972-A7C7-4979-98B7-56DFE32816C0}"/>
    <dgm:cxn modelId="{7E879C99-FE87-4387-9998-7730FBBFADCD}" srcId="{D0F0CFAD-A0A4-4B4E-9A00-FDC7E13A17C3}" destId="{26446DCD-F52E-4E83-8F98-C4E36C1B00F6}" srcOrd="5" destOrd="0" parTransId="{3AD9C2A3-AF43-4A15-AC49-5D2376F799CC}" sibTransId="{B4917658-F6A5-40B8-9AC3-787ACCD6415C}"/>
    <dgm:cxn modelId="{1034ACCD-DFD9-4EAD-BF11-63E0F430F306}" type="presOf" srcId="{3AD9C2A3-AF43-4A15-AC49-5D2376F799CC}" destId="{A1DF663B-7C14-42A9-962B-DDF29473A894}" srcOrd="1" destOrd="0" presId="urn:microsoft.com/office/officeart/2005/8/layout/radial5"/>
    <dgm:cxn modelId="{D2238652-E777-4C39-A02A-8EA529FEAA7C}" type="presOf" srcId="{0B9D5B8C-AEFB-4AF3-A88C-A795CD82CB9C}" destId="{E3A13224-FE3D-47C0-8E85-308EB1C8D9BC}" srcOrd="0" destOrd="0" presId="urn:microsoft.com/office/officeart/2005/8/layout/radial5"/>
    <dgm:cxn modelId="{328424DD-AD70-49B0-B544-1A491F296DAD}" type="presOf" srcId="{626E4832-F6C3-42D8-80AC-5FF0F4823275}" destId="{66FB9DA3-1B73-4F71-A484-0D58E5B6ACF1}" srcOrd="1" destOrd="0" presId="urn:microsoft.com/office/officeart/2005/8/layout/radial5"/>
    <dgm:cxn modelId="{7D66B441-2879-431E-987C-3B23B6858DD8}" type="presOf" srcId="{FFC9C30A-0B9D-4856-9590-B3665BDF1626}" destId="{335CCB9C-4C3B-44E5-A290-428279D19902}" srcOrd="0" destOrd="0" presId="urn:microsoft.com/office/officeart/2005/8/layout/radial5"/>
    <dgm:cxn modelId="{AD631816-032F-4AFC-915D-D116945D1912}" srcId="{6FE9C5B3-50ED-4071-B04F-FBF7EBD93BEF}" destId="{D0F0CFAD-A0A4-4B4E-9A00-FDC7E13A17C3}" srcOrd="0" destOrd="0" parTransId="{E65F540D-503F-4F46-B14B-3E38FC372E84}" sibTransId="{730F765E-9FC8-491E-929F-1547EE1FA576}"/>
    <dgm:cxn modelId="{2C1650DC-8331-4203-BB3C-1BB042EDF53F}" srcId="{D0F0CFAD-A0A4-4B4E-9A00-FDC7E13A17C3}" destId="{FFC9C30A-0B9D-4856-9590-B3665BDF1626}" srcOrd="3" destOrd="0" parTransId="{626E4832-F6C3-42D8-80AC-5FF0F4823275}" sibTransId="{9DC5F8EB-F632-44C3-8799-133E5351FBBE}"/>
    <dgm:cxn modelId="{4D379E6C-7444-4FD3-8A23-44D0686EBF0D}" type="presOf" srcId="{5602F291-9C5C-4DAD-8FE4-ADA35006A9A7}" destId="{A36424F7-A7CF-496F-909C-EBE0033DC144}" srcOrd="0" destOrd="0" presId="urn:microsoft.com/office/officeart/2005/8/layout/radial5"/>
    <dgm:cxn modelId="{96C45D60-9E8C-42FC-B6C5-90F25835B553}" type="presOf" srcId="{26446DCD-F52E-4E83-8F98-C4E36C1B00F6}" destId="{CB043275-029F-4D44-BBA6-B51523C01850}" srcOrd="0" destOrd="0" presId="urn:microsoft.com/office/officeart/2005/8/layout/radial5"/>
    <dgm:cxn modelId="{A0C11BA2-EE3A-4354-AC65-53D4501651D2}" type="presOf" srcId="{DCE679AF-FB87-4A7C-818A-F9760F0415B8}" destId="{23E33345-236F-4226-99CF-2A6E3052BE75}" srcOrd="0" destOrd="0" presId="urn:microsoft.com/office/officeart/2005/8/layout/radial5"/>
    <dgm:cxn modelId="{FC655116-734A-4C48-85E6-DA54F5446DED}" type="presOf" srcId="{188DFCD8-DF8B-4160-89CD-DA4173A07E74}" destId="{FFB4CC59-5EA4-4C99-A562-33FD067185F4}" srcOrd="0" destOrd="0" presId="urn:microsoft.com/office/officeart/2005/8/layout/radial5"/>
    <dgm:cxn modelId="{C8DBB5E9-C806-4295-BCAB-DB4F4EACD5DE}" type="presOf" srcId="{6FE9C5B3-50ED-4071-B04F-FBF7EBD93BEF}" destId="{07AC10AA-666C-46C1-9206-D693B5DC6CEF}" srcOrd="0" destOrd="0" presId="urn:microsoft.com/office/officeart/2005/8/layout/radial5"/>
    <dgm:cxn modelId="{266B3CBC-788B-4F27-9E9C-C6483E1B2FF7}" type="presOf" srcId="{5602F291-9C5C-4DAD-8FE4-ADA35006A9A7}" destId="{FAA0EA91-7346-45F8-92DD-AC324B758273}" srcOrd="1" destOrd="0" presId="urn:microsoft.com/office/officeart/2005/8/layout/radial5"/>
    <dgm:cxn modelId="{73C4A448-9A5A-4C91-A62C-A624513913C3}" srcId="{6FE9C5B3-50ED-4071-B04F-FBF7EBD93BEF}" destId="{4C12C390-04F8-4BFE-A13A-1C665B2F149A}" srcOrd="2" destOrd="0" parTransId="{B86C081E-FCAE-4184-A9A3-61D8D198DAF6}" sibTransId="{AEEB205A-048C-4907-AAE1-1AC2CADE13AC}"/>
    <dgm:cxn modelId="{CB5F3649-B83E-40E2-A698-CCF67B48EEA6}" type="presOf" srcId="{626E4832-F6C3-42D8-80AC-5FF0F4823275}" destId="{1D386A66-3CBB-4965-8E1C-ABF5FE4984C0}" srcOrd="0" destOrd="0" presId="urn:microsoft.com/office/officeart/2005/8/layout/radial5"/>
    <dgm:cxn modelId="{0451F02A-BDD6-429F-A861-048C988D2CC0}" type="presOf" srcId="{DC57F7E3-7167-42CA-8043-BE05FD03FAC9}" destId="{5763EBDD-6D15-475C-A6D7-C07DE0D12B3E}" srcOrd="0" destOrd="0" presId="urn:microsoft.com/office/officeart/2005/8/layout/radial5"/>
    <dgm:cxn modelId="{1A90A3BD-D15F-414B-A443-3C4AFCFE3E89}" srcId="{6FE9C5B3-50ED-4071-B04F-FBF7EBD93BEF}" destId="{DF93DB08-68E3-4585-BC5A-5E16872343A1}" srcOrd="1" destOrd="0" parTransId="{C6B79327-F242-4525-9816-06B443CA6E57}" sibTransId="{F0C383FF-0379-44D0-B76E-77A582072496}"/>
    <dgm:cxn modelId="{FE4D4B6E-EBE9-46CC-A9C8-2E685B59572A}" type="presOf" srcId="{0B9D5B8C-AEFB-4AF3-A88C-A795CD82CB9C}" destId="{AFBFA5ED-6C63-494B-A7A3-1DC10A699162}" srcOrd="1" destOrd="0" presId="urn:microsoft.com/office/officeart/2005/8/layout/radial5"/>
    <dgm:cxn modelId="{6993045E-EDAD-476C-8B9B-5C7DB89723B6}" type="presOf" srcId="{415342CF-A121-44EC-92E5-F2EBF69E9B9B}" destId="{DA02355E-B61A-40F9-BFCD-E864AE10FB1A}" srcOrd="0" destOrd="0" presId="urn:microsoft.com/office/officeart/2005/8/layout/radial5"/>
    <dgm:cxn modelId="{DE06D3F3-427E-423B-BF32-B62B29C1B40E}" type="presOf" srcId="{D0F0CFAD-A0A4-4B4E-9A00-FDC7E13A17C3}" destId="{BDC7BD09-AEA0-4BC3-9FC2-5073DD52909F}" srcOrd="0" destOrd="0" presId="urn:microsoft.com/office/officeart/2005/8/layout/radial5"/>
    <dgm:cxn modelId="{99C6F433-1E49-4225-9FD5-AE00D687D786}" srcId="{D0F0CFAD-A0A4-4B4E-9A00-FDC7E13A17C3}" destId="{326DB8A0-C000-470A-AFF7-BD3C0F474012}" srcOrd="1" destOrd="0" parTransId="{0B9D5B8C-AEFB-4AF3-A88C-A795CD82CB9C}" sibTransId="{3DE32FF4-3E33-43BD-A502-35077AD042A6}"/>
    <dgm:cxn modelId="{04CDD27C-287F-4167-861D-7540299166DC}" srcId="{D0F0CFAD-A0A4-4B4E-9A00-FDC7E13A17C3}" destId="{188DFCD8-DF8B-4160-89CD-DA4173A07E74}" srcOrd="4" destOrd="0" parTransId="{DCE679AF-FB87-4A7C-818A-F9760F0415B8}" sibTransId="{047DC622-6C83-4A4D-BB0B-14D2D235AF09}"/>
    <dgm:cxn modelId="{6144E242-16CE-4768-AF1C-E55DC2B8F5E5}" type="presOf" srcId="{326DB8A0-C000-470A-AFF7-BD3C0F474012}" destId="{CC87E882-E539-46B4-BD20-874794C0991A}" srcOrd="0" destOrd="0" presId="urn:microsoft.com/office/officeart/2005/8/layout/radial5"/>
    <dgm:cxn modelId="{7AC39304-5A3A-4F47-8EA8-039F90CB8572}" type="presOf" srcId="{415342CF-A121-44EC-92E5-F2EBF69E9B9B}" destId="{7E1B7AAE-34D4-4C08-856F-A72C756BC2B2}" srcOrd="1" destOrd="0" presId="urn:microsoft.com/office/officeart/2005/8/layout/radial5"/>
    <dgm:cxn modelId="{F40139F9-4594-4CE1-BE18-6E898E41331D}" type="presParOf" srcId="{07AC10AA-666C-46C1-9206-D693B5DC6CEF}" destId="{BDC7BD09-AEA0-4BC3-9FC2-5073DD52909F}" srcOrd="0" destOrd="0" presId="urn:microsoft.com/office/officeart/2005/8/layout/radial5"/>
    <dgm:cxn modelId="{7AC371B4-D72D-4BD7-8CF7-21D1FB917B5B}" type="presParOf" srcId="{07AC10AA-666C-46C1-9206-D693B5DC6CEF}" destId="{DA02355E-B61A-40F9-BFCD-E864AE10FB1A}" srcOrd="1" destOrd="0" presId="urn:microsoft.com/office/officeart/2005/8/layout/radial5"/>
    <dgm:cxn modelId="{D534EF00-1C77-4CC9-8398-6614444ACEED}" type="presParOf" srcId="{DA02355E-B61A-40F9-BFCD-E864AE10FB1A}" destId="{7E1B7AAE-34D4-4C08-856F-A72C756BC2B2}" srcOrd="0" destOrd="0" presId="urn:microsoft.com/office/officeart/2005/8/layout/radial5"/>
    <dgm:cxn modelId="{910469C1-0841-4598-8A1D-F060C38470D3}" type="presParOf" srcId="{07AC10AA-666C-46C1-9206-D693B5DC6CEF}" destId="{5763EBDD-6D15-475C-A6D7-C07DE0D12B3E}" srcOrd="2" destOrd="0" presId="urn:microsoft.com/office/officeart/2005/8/layout/radial5"/>
    <dgm:cxn modelId="{BA402B90-5945-4FB6-A011-B32865E214B0}" type="presParOf" srcId="{07AC10AA-666C-46C1-9206-D693B5DC6CEF}" destId="{E3A13224-FE3D-47C0-8E85-308EB1C8D9BC}" srcOrd="3" destOrd="0" presId="urn:microsoft.com/office/officeart/2005/8/layout/radial5"/>
    <dgm:cxn modelId="{DC217ACC-1C69-4DF7-9059-8EC402667EA0}" type="presParOf" srcId="{E3A13224-FE3D-47C0-8E85-308EB1C8D9BC}" destId="{AFBFA5ED-6C63-494B-A7A3-1DC10A699162}" srcOrd="0" destOrd="0" presId="urn:microsoft.com/office/officeart/2005/8/layout/radial5"/>
    <dgm:cxn modelId="{19B179CD-17B2-415F-AA42-F102DF906B30}" type="presParOf" srcId="{07AC10AA-666C-46C1-9206-D693B5DC6CEF}" destId="{CC87E882-E539-46B4-BD20-874794C0991A}" srcOrd="4" destOrd="0" presId="urn:microsoft.com/office/officeart/2005/8/layout/radial5"/>
    <dgm:cxn modelId="{2E4B9E87-2624-461D-A38F-BD3EE3DAF238}" type="presParOf" srcId="{07AC10AA-666C-46C1-9206-D693B5DC6CEF}" destId="{A36424F7-A7CF-496F-909C-EBE0033DC144}" srcOrd="5" destOrd="0" presId="urn:microsoft.com/office/officeart/2005/8/layout/radial5"/>
    <dgm:cxn modelId="{AAD913D7-115C-4F82-B2E3-28D477CE2D8D}" type="presParOf" srcId="{A36424F7-A7CF-496F-909C-EBE0033DC144}" destId="{FAA0EA91-7346-45F8-92DD-AC324B758273}" srcOrd="0" destOrd="0" presId="urn:microsoft.com/office/officeart/2005/8/layout/radial5"/>
    <dgm:cxn modelId="{63166EB9-498C-40A4-BEFF-F1D41B14E971}" type="presParOf" srcId="{07AC10AA-666C-46C1-9206-D693B5DC6CEF}" destId="{0C006955-F1C6-4074-A640-AD7EE2D679FC}" srcOrd="6" destOrd="0" presId="urn:microsoft.com/office/officeart/2005/8/layout/radial5"/>
    <dgm:cxn modelId="{E11D88AF-84F6-4F8B-B2FB-BE367B20B6D5}" type="presParOf" srcId="{07AC10AA-666C-46C1-9206-D693B5DC6CEF}" destId="{1D386A66-3CBB-4965-8E1C-ABF5FE4984C0}" srcOrd="7" destOrd="0" presId="urn:microsoft.com/office/officeart/2005/8/layout/radial5"/>
    <dgm:cxn modelId="{6B2C36E9-A8DD-4A0C-93D6-973E3676C39A}" type="presParOf" srcId="{1D386A66-3CBB-4965-8E1C-ABF5FE4984C0}" destId="{66FB9DA3-1B73-4F71-A484-0D58E5B6ACF1}" srcOrd="0" destOrd="0" presId="urn:microsoft.com/office/officeart/2005/8/layout/radial5"/>
    <dgm:cxn modelId="{0284BBB8-19DF-4029-AE3B-C448CA477133}" type="presParOf" srcId="{07AC10AA-666C-46C1-9206-D693B5DC6CEF}" destId="{335CCB9C-4C3B-44E5-A290-428279D19902}" srcOrd="8" destOrd="0" presId="urn:microsoft.com/office/officeart/2005/8/layout/radial5"/>
    <dgm:cxn modelId="{039F4333-30B3-4CB5-A754-6129A5FA6187}" type="presParOf" srcId="{07AC10AA-666C-46C1-9206-D693B5DC6CEF}" destId="{23E33345-236F-4226-99CF-2A6E3052BE75}" srcOrd="9" destOrd="0" presId="urn:microsoft.com/office/officeart/2005/8/layout/radial5"/>
    <dgm:cxn modelId="{23C7B627-28EC-4077-B093-AE92AC1AA889}" type="presParOf" srcId="{23E33345-236F-4226-99CF-2A6E3052BE75}" destId="{A5AB5889-2600-46EB-84B4-27EA8A699C32}" srcOrd="0" destOrd="0" presId="urn:microsoft.com/office/officeart/2005/8/layout/radial5"/>
    <dgm:cxn modelId="{C2051760-25A3-4B86-AFED-545A9A0D1FF6}" type="presParOf" srcId="{07AC10AA-666C-46C1-9206-D693B5DC6CEF}" destId="{FFB4CC59-5EA4-4C99-A562-33FD067185F4}" srcOrd="10" destOrd="0" presId="urn:microsoft.com/office/officeart/2005/8/layout/radial5"/>
    <dgm:cxn modelId="{34AF0DFE-D4BE-4FA5-8ABB-F48686706EA0}" type="presParOf" srcId="{07AC10AA-666C-46C1-9206-D693B5DC6CEF}" destId="{AF85EF7E-40C4-4B78-A76B-2E48AAFDB3CE}" srcOrd="11" destOrd="0" presId="urn:microsoft.com/office/officeart/2005/8/layout/radial5"/>
    <dgm:cxn modelId="{10E1A853-0559-4713-83DE-F05B09E048DC}" type="presParOf" srcId="{AF85EF7E-40C4-4B78-A76B-2E48AAFDB3CE}" destId="{A1DF663B-7C14-42A9-962B-DDF29473A894}" srcOrd="0" destOrd="0" presId="urn:microsoft.com/office/officeart/2005/8/layout/radial5"/>
    <dgm:cxn modelId="{C4490B76-4279-4054-906E-84F05ABE8FB4}" type="presParOf" srcId="{07AC10AA-666C-46C1-9206-D693B5DC6CEF}" destId="{CB043275-029F-4D44-BBA6-B51523C0185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E9C5B3-50ED-4071-B04F-FBF7EBD93BEF}" type="doc">
      <dgm:prSet loTypeId="urn:microsoft.com/office/officeart/2005/8/layout/radial5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D0F0CFAD-A0A4-4B4E-9A00-FDC7E13A17C3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Klient</a:t>
          </a:r>
        </a:p>
      </dgm:t>
    </dgm:pt>
    <dgm:pt modelId="{E65F540D-503F-4F46-B14B-3E38FC372E84}" type="parTrans" cxnId="{AD631816-032F-4AFC-915D-D116945D1912}">
      <dgm:prSet/>
      <dgm:spPr/>
      <dgm:t>
        <a:bodyPr/>
        <a:lstStyle/>
        <a:p>
          <a:endParaRPr lang="pl-PL"/>
        </a:p>
      </dgm:t>
    </dgm:pt>
    <dgm:pt modelId="{730F765E-9FC8-491E-929F-1547EE1FA576}" type="sibTrans" cxnId="{AD631816-032F-4AFC-915D-D116945D1912}">
      <dgm:prSet/>
      <dgm:spPr/>
      <dgm:t>
        <a:bodyPr/>
        <a:lstStyle/>
        <a:p>
          <a:endParaRPr lang="pl-PL"/>
        </a:p>
      </dgm:t>
    </dgm:pt>
    <dgm:pt modelId="{DC57F7E3-7167-42CA-8043-BE05FD03FAC9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 dostęp do nieruchomości i lokali on </a:t>
          </a:r>
          <a:r>
            <a:rPr kumimoji="0" lang="pl-PL" sz="1800" b="0" i="0" u="none" strike="noStrike" cap="none" normalizeH="0" baseline="0" dirty="0" err="1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line</a:t>
          </a:r>
          <a:endParaRPr lang="pl-PL" sz="1800" dirty="0"/>
        </a:p>
      </dgm:t>
    </dgm:pt>
    <dgm:pt modelId="{415342CF-A121-44EC-92E5-F2EBF69E9B9B}" type="parTrans" cxnId="{EA9C1F73-65A4-4583-95FD-1B129EB1D97C}">
      <dgm:prSet/>
      <dgm:spPr/>
      <dgm:t>
        <a:bodyPr/>
        <a:lstStyle/>
        <a:p>
          <a:endParaRPr lang="pl-PL"/>
        </a:p>
      </dgm:t>
    </dgm:pt>
    <dgm:pt modelId="{D1200DA1-B8B3-48FE-8334-33AE203285ED}" type="sibTrans" cxnId="{EA9C1F73-65A4-4583-95FD-1B129EB1D97C}">
      <dgm:prSet/>
      <dgm:spPr/>
      <dgm:t>
        <a:bodyPr/>
        <a:lstStyle/>
        <a:p>
          <a:endParaRPr lang="pl-PL"/>
        </a:p>
      </dgm:t>
    </dgm:pt>
    <dgm:pt modelId="{188DFCD8-DF8B-4160-89CD-DA4173A07E74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wytyczyć trasę dojazdu do wybranej lokalizacji na mapie Gogle</a:t>
          </a:r>
          <a:endParaRPr lang="pl-PL" sz="1800" dirty="0"/>
        </a:p>
      </dgm:t>
    </dgm:pt>
    <dgm:pt modelId="{DCE679AF-FB87-4A7C-818A-F9760F0415B8}" type="parTrans" cxnId="{04CDD27C-287F-4167-861D-7540299166DC}">
      <dgm:prSet/>
      <dgm:spPr/>
      <dgm:t>
        <a:bodyPr/>
        <a:lstStyle/>
        <a:p>
          <a:endParaRPr lang="pl-PL"/>
        </a:p>
      </dgm:t>
    </dgm:pt>
    <dgm:pt modelId="{047DC622-6C83-4A4D-BB0B-14D2D235AF09}" type="sibTrans" cxnId="{04CDD27C-287F-4167-861D-7540299166DC}">
      <dgm:prSet/>
      <dgm:spPr/>
      <dgm:t>
        <a:bodyPr/>
        <a:lstStyle/>
        <a:p>
          <a:endParaRPr lang="pl-PL"/>
        </a:p>
      </dgm:t>
    </dgm:pt>
    <dgm:pt modelId="{26446DCD-F52E-4E83-8F98-C4E36C1B00F6}">
      <dgm:prSet phldrT="[Tekst]" custT="1"/>
      <dgm:spPr/>
      <dgm:t>
        <a:bodyPr/>
        <a:lstStyle/>
        <a:p>
          <a:r>
            <a:rPr kumimoji="0" lang="pl-PL" sz="20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pobrać spójną ofertę PDF wraz z załącznikami</a:t>
          </a:r>
          <a:endParaRPr lang="pl-PL" sz="2000" dirty="0"/>
        </a:p>
      </dgm:t>
    </dgm:pt>
    <dgm:pt modelId="{3AD9C2A3-AF43-4A15-AC49-5D2376F799CC}" type="parTrans" cxnId="{7E879C99-FE87-4387-9998-7730FBBFADCD}">
      <dgm:prSet/>
      <dgm:spPr/>
      <dgm:t>
        <a:bodyPr/>
        <a:lstStyle/>
        <a:p>
          <a:endParaRPr lang="pl-PL"/>
        </a:p>
      </dgm:t>
    </dgm:pt>
    <dgm:pt modelId="{B4917658-F6A5-40B8-9AC3-787ACCD6415C}" type="sibTrans" cxnId="{7E879C99-FE87-4387-9998-7730FBBFADCD}">
      <dgm:prSet/>
      <dgm:spPr/>
      <dgm:t>
        <a:bodyPr/>
        <a:lstStyle/>
        <a:p>
          <a:endParaRPr lang="pl-PL"/>
        </a:p>
      </dgm:t>
    </dgm:pt>
    <dgm:pt modelId="{326DB8A0-C000-470A-AFF7-BD3C0F474012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filtrować, sortować oferty inwestycyjne </a:t>
          </a:r>
          <a:endParaRPr lang="pl-PL" sz="1800" dirty="0"/>
        </a:p>
      </dgm:t>
    </dgm:pt>
    <dgm:pt modelId="{0B9D5B8C-AEFB-4AF3-A88C-A795CD82CB9C}" type="parTrans" cxnId="{99C6F433-1E49-4225-9FD5-AE00D687D786}">
      <dgm:prSet/>
      <dgm:spPr/>
      <dgm:t>
        <a:bodyPr/>
        <a:lstStyle/>
        <a:p>
          <a:endParaRPr lang="pl-PL"/>
        </a:p>
      </dgm:t>
    </dgm:pt>
    <dgm:pt modelId="{3DE32FF4-3E33-43BD-A502-35077AD042A6}" type="sibTrans" cxnId="{99C6F433-1E49-4225-9FD5-AE00D687D786}">
      <dgm:prSet/>
      <dgm:spPr/>
      <dgm:t>
        <a:bodyPr/>
        <a:lstStyle/>
        <a:p>
          <a:endParaRPr lang="pl-PL"/>
        </a:p>
      </dgm:t>
    </dgm:pt>
    <dgm:pt modelId="{B9CD4495-8810-4EBE-A9ED-AD66D696D078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poszukiwać inwestycję na mapie</a:t>
          </a:r>
          <a:endParaRPr lang="pl-PL" sz="1800" dirty="0"/>
        </a:p>
      </dgm:t>
    </dgm:pt>
    <dgm:pt modelId="{5602F291-9C5C-4DAD-8FE4-ADA35006A9A7}" type="parTrans" cxnId="{2B1AF1D9-EBA9-493A-97B7-92825B07B69C}">
      <dgm:prSet/>
      <dgm:spPr/>
      <dgm:t>
        <a:bodyPr/>
        <a:lstStyle/>
        <a:p>
          <a:endParaRPr lang="pl-PL"/>
        </a:p>
      </dgm:t>
    </dgm:pt>
    <dgm:pt modelId="{6B44B972-A7C7-4979-98B7-56DFE32816C0}" type="sibTrans" cxnId="{2B1AF1D9-EBA9-493A-97B7-92825B07B69C}">
      <dgm:prSet/>
      <dgm:spPr/>
      <dgm:t>
        <a:bodyPr/>
        <a:lstStyle/>
        <a:p>
          <a:endParaRPr lang="pl-PL"/>
        </a:p>
      </dgm:t>
    </dgm:pt>
    <dgm:pt modelId="{8AE81891-9C03-48AE-9F9C-100482C248A4}">
      <dgm:prSet phldrT="[Tekst]" custT="1"/>
      <dgm:spPr/>
      <dgm:t>
        <a:bodyPr/>
        <a:lstStyle/>
        <a:p>
          <a:r>
            <a:rPr lang="pl-PL" sz="2000" dirty="0"/>
            <a:t>Może prowadzić  korespondencję elektroniczną z Urzędem</a:t>
          </a:r>
        </a:p>
      </dgm:t>
    </dgm:pt>
    <dgm:pt modelId="{29C3BE43-DB63-459C-94BA-8A32DC5D9899}" type="parTrans" cxnId="{334273C8-6FDF-4309-8654-9341C4B9FEB1}">
      <dgm:prSet/>
      <dgm:spPr/>
      <dgm:t>
        <a:bodyPr/>
        <a:lstStyle/>
        <a:p>
          <a:endParaRPr lang="pl-PL"/>
        </a:p>
      </dgm:t>
    </dgm:pt>
    <dgm:pt modelId="{AC1C06A3-DADF-4E46-A77F-D1D155ADF83F}" type="sibTrans" cxnId="{334273C8-6FDF-4309-8654-9341C4B9FEB1}">
      <dgm:prSet/>
      <dgm:spPr/>
      <dgm:t>
        <a:bodyPr/>
        <a:lstStyle/>
        <a:p>
          <a:endParaRPr lang="pl-PL"/>
        </a:p>
      </dgm:t>
    </dgm:pt>
    <dgm:pt modelId="{07AC10AA-666C-46C1-9206-D693B5DC6CEF}" type="pres">
      <dgm:prSet presAssocID="{6FE9C5B3-50ED-4071-B04F-FBF7EBD93B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C7BD09-AEA0-4BC3-9FC2-5073DD52909F}" type="pres">
      <dgm:prSet presAssocID="{D0F0CFAD-A0A4-4B4E-9A00-FDC7E13A17C3}" presName="centerShape" presStyleLbl="node0" presStyleIdx="0" presStyleCnt="1" custScaleX="153050" custScaleY="124418" custLinFactNeighborX="-5417" custLinFactNeighborY="1394"/>
      <dgm:spPr/>
      <dgm:t>
        <a:bodyPr/>
        <a:lstStyle/>
        <a:p>
          <a:endParaRPr lang="pl-PL"/>
        </a:p>
      </dgm:t>
    </dgm:pt>
    <dgm:pt modelId="{DA02355E-B61A-40F9-BFCD-E864AE10FB1A}" type="pres">
      <dgm:prSet presAssocID="{415342CF-A121-44EC-92E5-F2EBF69E9B9B}" presName="parTrans" presStyleLbl="sibTrans2D1" presStyleIdx="0" presStyleCnt="6" custScaleX="370900" custLinFactNeighborX="30340" custLinFactNeighborY="-3322"/>
      <dgm:spPr/>
      <dgm:t>
        <a:bodyPr/>
        <a:lstStyle/>
        <a:p>
          <a:endParaRPr lang="pl-PL"/>
        </a:p>
      </dgm:t>
    </dgm:pt>
    <dgm:pt modelId="{7E1B7AAE-34D4-4C08-856F-A72C756BC2B2}" type="pres">
      <dgm:prSet presAssocID="{415342CF-A121-44EC-92E5-F2EBF69E9B9B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5763EBDD-6D15-475C-A6D7-C07DE0D12B3E}" type="pres">
      <dgm:prSet presAssocID="{DC57F7E3-7167-42CA-8043-BE05FD03FAC9}" presName="node" presStyleLbl="node1" presStyleIdx="0" presStyleCnt="6" custScaleX="185627" custScaleY="171290" custRadScaleRad="124539" custRadScaleInc="-165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13224-FE3D-47C0-8E85-308EB1C8D9BC}" type="pres">
      <dgm:prSet presAssocID="{0B9D5B8C-AEFB-4AF3-A88C-A795CD82CB9C}" presName="parTrans" presStyleLbl="sibTrans2D1" presStyleIdx="1" presStyleCnt="6" custScaleX="149113"/>
      <dgm:spPr/>
      <dgm:t>
        <a:bodyPr/>
        <a:lstStyle/>
        <a:p>
          <a:endParaRPr lang="pl-PL"/>
        </a:p>
      </dgm:t>
    </dgm:pt>
    <dgm:pt modelId="{AFBFA5ED-6C63-494B-A7A3-1DC10A699162}" type="pres">
      <dgm:prSet presAssocID="{0B9D5B8C-AEFB-4AF3-A88C-A795CD82CB9C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CC87E882-E539-46B4-BD20-874794C0991A}" type="pres">
      <dgm:prSet presAssocID="{326DB8A0-C000-470A-AFF7-BD3C0F474012}" presName="node" presStyleLbl="node1" presStyleIdx="1" presStyleCnt="6" custScaleX="195664" custScaleY="160766" custRadScaleRad="153496" custRadScaleInc="-284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6424F7-A7CF-496F-909C-EBE0033DC144}" type="pres">
      <dgm:prSet presAssocID="{5602F291-9C5C-4DAD-8FE4-ADA35006A9A7}" presName="parTrans" presStyleLbl="sibTrans2D1" presStyleIdx="2" presStyleCnt="6" custScaleX="198002"/>
      <dgm:spPr/>
      <dgm:t>
        <a:bodyPr/>
        <a:lstStyle/>
        <a:p>
          <a:endParaRPr lang="pl-PL"/>
        </a:p>
      </dgm:t>
    </dgm:pt>
    <dgm:pt modelId="{FAA0EA91-7346-45F8-92DD-AC324B758273}" type="pres">
      <dgm:prSet presAssocID="{5602F291-9C5C-4DAD-8FE4-ADA35006A9A7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C006955-F1C6-4074-A640-AD7EE2D679FC}" type="pres">
      <dgm:prSet presAssocID="{B9CD4495-8810-4EBE-A9ED-AD66D696D078}" presName="node" presStyleLbl="node1" presStyleIdx="2" presStyleCnt="6" custScaleX="191212" custScaleY="147388" custRadScaleRad="180602" custRadScaleInc="-374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E33345-236F-4226-99CF-2A6E3052BE75}" type="pres">
      <dgm:prSet presAssocID="{DCE679AF-FB87-4A7C-818A-F9760F0415B8}" presName="parTrans" presStyleLbl="sibTrans2D1" presStyleIdx="3" presStyleCnt="6" custScaleX="307358" custLinFactNeighborX="-5427" custLinFactNeighborY="-25297"/>
      <dgm:spPr/>
      <dgm:t>
        <a:bodyPr/>
        <a:lstStyle/>
        <a:p>
          <a:endParaRPr lang="pl-PL"/>
        </a:p>
      </dgm:t>
    </dgm:pt>
    <dgm:pt modelId="{A5AB5889-2600-46EB-84B4-27EA8A699C32}" type="pres">
      <dgm:prSet presAssocID="{DCE679AF-FB87-4A7C-818A-F9760F0415B8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FFB4CC59-5EA4-4C99-A562-33FD067185F4}" type="pres">
      <dgm:prSet presAssocID="{188DFCD8-DF8B-4160-89CD-DA4173A07E74}" presName="node" presStyleLbl="node1" presStyleIdx="3" presStyleCnt="6" custScaleX="215594" custScaleY="155518" custRadScaleRad="132612" custRadScaleInc="-306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85EF7E-40C4-4B78-A76B-2E48AAFDB3CE}" type="pres">
      <dgm:prSet presAssocID="{3AD9C2A3-AF43-4A15-AC49-5D2376F799CC}" presName="parTrans" presStyleLbl="sibTrans2D1" presStyleIdx="4" presStyleCnt="6" custScaleX="140092"/>
      <dgm:spPr/>
      <dgm:t>
        <a:bodyPr/>
        <a:lstStyle/>
        <a:p>
          <a:endParaRPr lang="pl-PL"/>
        </a:p>
      </dgm:t>
    </dgm:pt>
    <dgm:pt modelId="{A1DF663B-7C14-42A9-962B-DDF29473A894}" type="pres">
      <dgm:prSet presAssocID="{3AD9C2A3-AF43-4A15-AC49-5D2376F799CC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CB043275-029F-4D44-BBA6-B51523C01850}" type="pres">
      <dgm:prSet presAssocID="{26446DCD-F52E-4E83-8F98-C4E36C1B00F6}" presName="node" presStyleLbl="node1" presStyleIdx="4" presStyleCnt="6" custScaleX="202621" custScaleY="156941" custRadScaleRad="165584" custRadScaleInc="378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8E55E2-7DD9-4AEF-A1BC-0240A55F3AA3}" type="pres">
      <dgm:prSet presAssocID="{29C3BE43-DB63-459C-94BA-8A32DC5D9899}" presName="parTrans" presStyleLbl="sibTrans2D1" presStyleIdx="5" presStyleCnt="6"/>
      <dgm:spPr/>
      <dgm:t>
        <a:bodyPr/>
        <a:lstStyle/>
        <a:p>
          <a:endParaRPr lang="pl-PL"/>
        </a:p>
      </dgm:t>
    </dgm:pt>
    <dgm:pt modelId="{B62D6BD4-1478-4402-AE66-D9284D30FE1F}" type="pres">
      <dgm:prSet presAssocID="{29C3BE43-DB63-459C-94BA-8A32DC5D9899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B409493D-4269-468E-8297-02577F872480}" type="pres">
      <dgm:prSet presAssocID="{8AE81891-9C03-48AE-9F9C-100482C248A4}" presName="node" presStyleLbl="node1" presStyleIdx="5" presStyleCnt="6" custScaleX="207937" custScaleY="147970" custRadScaleRad="152798" custRadScaleInc="-148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C67AF9-A615-4B6E-964A-9FEF1E5D11DB}" type="presOf" srcId="{3AD9C2A3-AF43-4A15-AC49-5D2376F799CC}" destId="{AF85EF7E-40C4-4B78-A76B-2E48AAFDB3CE}" srcOrd="0" destOrd="0" presId="urn:microsoft.com/office/officeart/2005/8/layout/radial5"/>
    <dgm:cxn modelId="{9BDA04C3-A14E-40CB-B343-DC2C57257305}" type="presOf" srcId="{29C3BE43-DB63-459C-94BA-8A32DC5D9899}" destId="{B62D6BD4-1478-4402-AE66-D9284D30FE1F}" srcOrd="1" destOrd="0" presId="urn:microsoft.com/office/officeart/2005/8/layout/radial5"/>
    <dgm:cxn modelId="{BA668A9C-31C0-4B26-8EB3-B7626DB1ADAB}" type="presOf" srcId="{B9CD4495-8810-4EBE-A9ED-AD66D696D078}" destId="{0C006955-F1C6-4074-A640-AD7EE2D679FC}" srcOrd="0" destOrd="0" presId="urn:microsoft.com/office/officeart/2005/8/layout/radial5"/>
    <dgm:cxn modelId="{EA9C1F73-65A4-4583-95FD-1B129EB1D97C}" srcId="{D0F0CFAD-A0A4-4B4E-9A00-FDC7E13A17C3}" destId="{DC57F7E3-7167-42CA-8043-BE05FD03FAC9}" srcOrd="0" destOrd="0" parTransId="{415342CF-A121-44EC-92E5-F2EBF69E9B9B}" sibTransId="{D1200DA1-B8B3-48FE-8334-33AE203285ED}"/>
    <dgm:cxn modelId="{24EA805F-E76F-4215-B127-42387C7949BF}" type="presOf" srcId="{DCE679AF-FB87-4A7C-818A-F9760F0415B8}" destId="{A5AB5889-2600-46EB-84B4-27EA8A699C32}" srcOrd="1" destOrd="0" presId="urn:microsoft.com/office/officeart/2005/8/layout/radial5"/>
    <dgm:cxn modelId="{2B1AF1D9-EBA9-493A-97B7-92825B07B69C}" srcId="{D0F0CFAD-A0A4-4B4E-9A00-FDC7E13A17C3}" destId="{B9CD4495-8810-4EBE-A9ED-AD66D696D078}" srcOrd="2" destOrd="0" parTransId="{5602F291-9C5C-4DAD-8FE4-ADA35006A9A7}" sibTransId="{6B44B972-A7C7-4979-98B7-56DFE32816C0}"/>
    <dgm:cxn modelId="{7E879C99-FE87-4387-9998-7730FBBFADCD}" srcId="{D0F0CFAD-A0A4-4B4E-9A00-FDC7E13A17C3}" destId="{26446DCD-F52E-4E83-8F98-C4E36C1B00F6}" srcOrd="4" destOrd="0" parTransId="{3AD9C2A3-AF43-4A15-AC49-5D2376F799CC}" sibTransId="{B4917658-F6A5-40B8-9AC3-787ACCD6415C}"/>
    <dgm:cxn modelId="{1034ACCD-DFD9-4EAD-BF11-63E0F430F306}" type="presOf" srcId="{3AD9C2A3-AF43-4A15-AC49-5D2376F799CC}" destId="{A1DF663B-7C14-42A9-962B-DDF29473A894}" srcOrd="1" destOrd="0" presId="urn:microsoft.com/office/officeart/2005/8/layout/radial5"/>
    <dgm:cxn modelId="{D2238652-E777-4C39-A02A-8EA529FEAA7C}" type="presOf" srcId="{0B9D5B8C-AEFB-4AF3-A88C-A795CD82CB9C}" destId="{E3A13224-FE3D-47C0-8E85-308EB1C8D9BC}" srcOrd="0" destOrd="0" presId="urn:microsoft.com/office/officeart/2005/8/layout/radial5"/>
    <dgm:cxn modelId="{AD631816-032F-4AFC-915D-D116945D1912}" srcId="{6FE9C5B3-50ED-4071-B04F-FBF7EBD93BEF}" destId="{D0F0CFAD-A0A4-4B4E-9A00-FDC7E13A17C3}" srcOrd="0" destOrd="0" parTransId="{E65F540D-503F-4F46-B14B-3E38FC372E84}" sibTransId="{730F765E-9FC8-491E-929F-1547EE1FA576}"/>
    <dgm:cxn modelId="{4D379E6C-7444-4FD3-8A23-44D0686EBF0D}" type="presOf" srcId="{5602F291-9C5C-4DAD-8FE4-ADA35006A9A7}" destId="{A36424F7-A7CF-496F-909C-EBE0033DC144}" srcOrd="0" destOrd="0" presId="urn:microsoft.com/office/officeart/2005/8/layout/radial5"/>
    <dgm:cxn modelId="{A0C11BA2-EE3A-4354-AC65-53D4501651D2}" type="presOf" srcId="{DCE679AF-FB87-4A7C-818A-F9760F0415B8}" destId="{23E33345-236F-4226-99CF-2A6E3052BE75}" srcOrd="0" destOrd="0" presId="urn:microsoft.com/office/officeart/2005/8/layout/radial5"/>
    <dgm:cxn modelId="{FC655116-734A-4C48-85E6-DA54F5446DED}" type="presOf" srcId="{188DFCD8-DF8B-4160-89CD-DA4173A07E74}" destId="{FFB4CC59-5EA4-4C99-A562-33FD067185F4}" srcOrd="0" destOrd="0" presId="urn:microsoft.com/office/officeart/2005/8/layout/radial5"/>
    <dgm:cxn modelId="{96C45D60-9E8C-42FC-B6C5-90F25835B553}" type="presOf" srcId="{26446DCD-F52E-4E83-8F98-C4E36C1B00F6}" destId="{CB043275-029F-4D44-BBA6-B51523C01850}" srcOrd="0" destOrd="0" presId="urn:microsoft.com/office/officeart/2005/8/layout/radial5"/>
    <dgm:cxn modelId="{C8DBB5E9-C806-4295-BCAB-DB4F4EACD5DE}" type="presOf" srcId="{6FE9C5B3-50ED-4071-B04F-FBF7EBD93BEF}" destId="{07AC10AA-666C-46C1-9206-D693B5DC6CEF}" srcOrd="0" destOrd="0" presId="urn:microsoft.com/office/officeart/2005/8/layout/radial5"/>
    <dgm:cxn modelId="{266B3CBC-788B-4F27-9E9C-C6483E1B2FF7}" type="presOf" srcId="{5602F291-9C5C-4DAD-8FE4-ADA35006A9A7}" destId="{FAA0EA91-7346-45F8-92DD-AC324B758273}" srcOrd="1" destOrd="0" presId="urn:microsoft.com/office/officeart/2005/8/layout/radial5"/>
    <dgm:cxn modelId="{0451F02A-BDD6-429F-A861-048C988D2CC0}" type="presOf" srcId="{DC57F7E3-7167-42CA-8043-BE05FD03FAC9}" destId="{5763EBDD-6D15-475C-A6D7-C07DE0D12B3E}" srcOrd="0" destOrd="0" presId="urn:microsoft.com/office/officeart/2005/8/layout/radial5"/>
    <dgm:cxn modelId="{FE4D4B6E-EBE9-46CC-A9C8-2E685B59572A}" type="presOf" srcId="{0B9D5B8C-AEFB-4AF3-A88C-A795CD82CB9C}" destId="{AFBFA5ED-6C63-494B-A7A3-1DC10A699162}" srcOrd="1" destOrd="0" presId="urn:microsoft.com/office/officeart/2005/8/layout/radial5"/>
    <dgm:cxn modelId="{6993045E-EDAD-476C-8B9B-5C7DB89723B6}" type="presOf" srcId="{415342CF-A121-44EC-92E5-F2EBF69E9B9B}" destId="{DA02355E-B61A-40F9-BFCD-E864AE10FB1A}" srcOrd="0" destOrd="0" presId="urn:microsoft.com/office/officeart/2005/8/layout/radial5"/>
    <dgm:cxn modelId="{F7AABAE3-7FCF-4ADE-8905-09191C72C9FF}" type="presOf" srcId="{29C3BE43-DB63-459C-94BA-8A32DC5D9899}" destId="{DA8E55E2-7DD9-4AEF-A1BC-0240A55F3AA3}" srcOrd="0" destOrd="0" presId="urn:microsoft.com/office/officeart/2005/8/layout/radial5"/>
    <dgm:cxn modelId="{D549ECC6-1DF1-4466-A1FF-92CA7A3CF84E}" type="presOf" srcId="{8AE81891-9C03-48AE-9F9C-100482C248A4}" destId="{B409493D-4269-468E-8297-02577F872480}" srcOrd="0" destOrd="0" presId="urn:microsoft.com/office/officeart/2005/8/layout/radial5"/>
    <dgm:cxn modelId="{DE06D3F3-427E-423B-BF32-B62B29C1B40E}" type="presOf" srcId="{D0F0CFAD-A0A4-4B4E-9A00-FDC7E13A17C3}" destId="{BDC7BD09-AEA0-4BC3-9FC2-5073DD52909F}" srcOrd="0" destOrd="0" presId="urn:microsoft.com/office/officeart/2005/8/layout/radial5"/>
    <dgm:cxn modelId="{99C6F433-1E49-4225-9FD5-AE00D687D786}" srcId="{D0F0CFAD-A0A4-4B4E-9A00-FDC7E13A17C3}" destId="{326DB8A0-C000-470A-AFF7-BD3C0F474012}" srcOrd="1" destOrd="0" parTransId="{0B9D5B8C-AEFB-4AF3-A88C-A795CD82CB9C}" sibTransId="{3DE32FF4-3E33-43BD-A502-35077AD042A6}"/>
    <dgm:cxn modelId="{04CDD27C-287F-4167-861D-7540299166DC}" srcId="{D0F0CFAD-A0A4-4B4E-9A00-FDC7E13A17C3}" destId="{188DFCD8-DF8B-4160-89CD-DA4173A07E74}" srcOrd="3" destOrd="0" parTransId="{DCE679AF-FB87-4A7C-818A-F9760F0415B8}" sibTransId="{047DC622-6C83-4A4D-BB0B-14D2D235AF09}"/>
    <dgm:cxn modelId="{6144E242-16CE-4768-AF1C-E55DC2B8F5E5}" type="presOf" srcId="{326DB8A0-C000-470A-AFF7-BD3C0F474012}" destId="{CC87E882-E539-46B4-BD20-874794C0991A}" srcOrd="0" destOrd="0" presId="urn:microsoft.com/office/officeart/2005/8/layout/radial5"/>
    <dgm:cxn modelId="{334273C8-6FDF-4309-8654-9341C4B9FEB1}" srcId="{D0F0CFAD-A0A4-4B4E-9A00-FDC7E13A17C3}" destId="{8AE81891-9C03-48AE-9F9C-100482C248A4}" srcOrd="5" destOrd="0" parTransId="{29C3BE43-DB63-459C-94BA-8A32DC5D9899}" sibTransId="{AC1C06A3-DADF-4E46-A77F-D1D155ADF83F}"/>
    <dgm:cxn modelId="{7AC39304-5A3A-4F47-8EA8-039F90CB8572}" type="presOf" srcId="{415342CF-A121-44EC-92E5-F2EBF69E9B9B}" destId="{7E1B7AAE-34D4-4C08-856F-A72C756BC2B2}" srcOrd="1" destOrd="0" presId="urn:microsoft.com/office/officeart/2005/8/layout/radial5"/>
    <dgm:cxn modelId="{F40139F9-4594-4CE1-BE18-6E898E41331D}" type="presParOf" srcId="{07AC10AA-666C-46C1-9206-D693B5DC6CEF}" destId="{BDC7BD09-AEA0-4BC3-9FC2-5073DD52909F}" srcOrd="0" destOrd="0" presId="urn:microsoft.com/office/officeart/2005/8/layout/radial5"/>
    <dgm:cxn modelId="{7AC371B4-D72D-4BD7-8CF7-21D1FB917B5B}" type="presParOf" srcId="{07AC10AA-666C-46C1-9206-D693B5DC6CEF}" destId="{DA02355E-B61A-40F9-BFCD-E864AE10FB1A}" srcOrd="1" destOrd="0" presId="urn:microsoft.com/office/officeart/2005/8/layout/radial5"/>
    <dgm:cxn modelId="{D534EF00-1C77-4CC9-8398-6614444ACEED}" type="presParOf" srcId="{DA02355E-B61A-40F9-BFCD-E864AE10FB1A}" destId="{7E1B7AAE-34D4-4C08-856F-A72C756BC2B2}" srcOrd="0" destOrd="0" presId="urn:microsoft.com/office/officeart/2005/8/layout/radial5"/>
    <dgm:cxn modelId="{910469C1-0841-4598-8A1D-F060C38470D3}" type="presParOf" srcId="{07AC10AA-666C-46C1-9206-D693B5DC6CEF}" destId="{5763EBDD-6D15-475C-A6D7-C07DE0D12B3E}" srcOrd="2" destOrd="0" presId="urn:microsoft.com/office/officeart/2005/8/layout/radial5"/>
    <dgm:cxn modelId="{BA402B90-5945-4FB6-A011-B32865E214B0}" type="presParOf" srcId="{07AC10AA-666C-46C1-9206-D693B5DC6CEF}" destId="{E3A13224-FE3D-47C0-8E85-308EB1C8D9BC}" srcOrd="3" destOrd="0" presId="urn:microsoft.com/office/officeart/2005/8/layout/radial5"/>
    <dgm:cxn modelId="{DC217ACC-1C69-4DF7-9059-8EC402667EA0}" type="presParOf" srcId="{E3A13224-FE3D-47C0-8E85-308EB1C8D9BC}" destId="{AFBFA5ED-6C63-494B-A7A3-1DC10A699162}" srcOrd="0" destOrd="0" presId="urn:microsoft.com/office/officeart/2005/8/layout/radial5"/>
    <dgm:cxn modelId="{19B179CD-17B2-415F-AA42-F102DF906B30}" type="presParOf" srcId="{07AC10AA-666C-46C1-9206-D693B5DC6CEF}" destId="{CC87E882-E539-46B4-BD20-874794C0991A}" srcOrd="4" destOrd="0" presId="urn:microsoft.com/office/officeart/2005/8/layout/radial5"/>
    <dgm:cxn modelId="{2E4B9E87-2624-461D-A38F-BD3EE3DAF238}" type="presParOf" srcId="{07AC10AA-666C-46C1-9206-D693B5DC6CEF}" destId="{A36424F7-A7CF-496F-909C-EBE0033DC144}" srcOrd="5" destOrd="0" presId="urn:microsoft.com/office/officeart/2005/8/layout/radial5"/>
    <dgm:cxn modelId="{AAD913D7-115C-4F82-B2E3-28D477CE2D8D}" type="presParOf" srcId="{A36424F7-A7CF-496F-909C-EBE0033DC144}" destId="{FAA0EA91-7346-45F8-92DD-AC324B758273}" srcOrd="0" destOrd="0" presId="urn:microsoft.com/office/officeart/2005/8/layout/radial5"/>
    <dgm:cxn modelId="{63166EB9-498C-40A4-BEFF-F1D41B14E971}" type="presParOf" srcId="{07AC10AA-666C-46C1-9206-D693B5DC6CEF}" destId="{0C006955-F1C6-4074-A640-AD7EE2D679FC}" srcOrd="6" destOrd="0" presId="urn:microsoft.com/office/officeart/2005/8/layout/radial5"/>
    <dgm:cxn modelId="{039F4333-30B3-4CB5-A754-6129A5FA6187}" type="presParOf" srcId="{07AC10AA-666C-46C1-9206-D693B5DC6CEF}" destId="{23E33345-236F-4226-99CF-2A6E3052BE75}" srcOrd="7" destOrd="0" presId="urn:microsoft.com/office/officeart/2005/8/layout/radial5"/>
    <dgm:cxn modelId="{23C7B627-28EC-4077-B093-AE92AC1AA889}" type="presParOf" srcId="{23E33345-236F-4226-99CF-2A6E3052BE75}" destId="{A5AB5889-2600-46EB-84B4-27EA8A699C32}" srcOrd="0" destOrd="0" presId="urn:microsoft.com/office/officeart/2005/8/layout/radial5"/>
    <dgm:cxn modelId="{C2051760-25A3-4B86-AFED-545A9A0D1FF6}" type="presParOf" srcId="{07AC10AA-666C-46C1-9206-D693B5DC6CEF}" destId="{FFB4CC59-5EA4-4C99-A562-33FD067185F4}" srcOrd="8" destOrd="0" presId="urn:microsoft.com/office/officeart/2005/8/layout/radial5"/>
    <dgm:cxn modelId="{34AF0DFE-D4BE-4FA5-8ABB-F48686706EA0}" type="presParOf" srcId="{07AC10AA-666C-46C1-9206-D693B5DC6CEF}" destId="{AF85EF7E-40C4-4B78-A76B-2E48AAFDB3CE}" srcOrd="9" destOrd="0" presId="urn:microsoft.com/office/officeart/2005/8/layout/radial5"/>
    <dgm:cxn modelId="{10E1A853-0559-4713-83DE-F05B09E048DC}" type="presParOf" srcId="{AF85EF7E-40C4-4B78-A76B-2E48AAFDB3CE}" destId="{A1DF663B-7C14-42A9-962B-DDF29473A894}" srcOrd="0" destOrd="0" presId="urn:microsoft.com/office/officeart/2005/8/layout/radial5"/>
    <dgm:cxn modelId="{C4490B76-4279-4054-906E-84F05ABE8FB4}" type="presParOf" srcId="{07AC10AA-666C-46C1-9206-D693B5DC6CEF}" destId="{CB043275-029F-4D44-BBA6-B51523C01850}" srcOrd="10" destOrd="0" presId="urn:microsoft.com/office/officeart/2005/8/layout/radial5"/>
    <dgm:cxn modelId="{8DAF1A80-47B5-44ED-86A6-91B35CB06596}" type="presParOf" srcId="{07AC10AA-666C-46C1-9206-D693B5DC6CEF}" destId="{DA8E55E2-7DD9-4AEF-A1BC-0240A55F3AA3}" srcOrd="11" destOrd="0" presId="urn:microsoft.com/office/officeart/2005/8/layout/radial5"/>
    <dgm:cxn modelId="{9217F50D-855D-489A-9EDE-E24C6F540CE5}" type="presParOf" srcId="{DA8E55E2-7DD9-4AEF-A1BC-0240A55F3AA3}" destId="{B62D6BD4-1478-4402-AE66-D9284D30FE1F}" srcOrd="0" destOrd="0" presId="urn:microsoft.com/office/officeart/2005/8/layout/radial5"/>
    <dgm:cxn modelId="{40A246F9-A5A5-40B5-8998-5E8CE19CCA27}" type="presParOf" srcId="{07AC10AA-666C-46C1-9206-D693B5DC6CEF}" destId="{B409493D-4269-468E-8297-02577F8724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E9C5B3-50ED-4071-B04F-FBF7EBD93BEF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F0CFAD-A0A4-4B4E-9A00-FDC7E13A17C3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Urząd</a:t>
          </a:r>
        </a:p>
      </dgm:t>
    </dgm:pt>
    <dgm:pt modelId="{E65F540D-503F-4F46-B14B-3E38FC372E84}" type="parTrans" cxnId="{AD631816-032F-4AFC-915D-D116945D1912}">
      <dgm:prSet/>
      <dgm:spPr/>
      <dgm:t>
        <a:bodyPr/>
        <a:lstStyle/>
        <a:p>
          <a:endParaRPr lang="pl-PL"/>
        </a:p>
      </dgm:t>
    </dgm:pt>
    <dgm:pt modelId="{730F765E-9FC8-491E-929F-1547EE1FA576}" type="sibTrans" cxnId="{AD631816-032F-4AFC-915D-D116945D1912}">
      <dgm:prSet/>
      <dgm:spPr/>
      <dgm:t>
        <a:bodyPr/>
        <a:lstStyle/>
        <a:p>
          <a:endParaRPr lang="pl-PL"/>
        </a:p>
      </dgm:t>
    </dgm:pt>
    <dgm:pt modelId="{DC57F7E3-7167-42CA-8043-BE05FD03FAC9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Ocena Urzędu drogą elektroniczną i papierową </a:t>
          </a:r>
          <a:endParaRPr lang="pl-PL" sz="1800" dirty="0"/>
        </a:p>
      </dgm:t>
    </dgm:pt>
    <dgm:pt modelId="{415342CF-A121-44EC-92E5-F2EBF69E9B9B}" type="parTrans" cxnId="{EA9C1F73-65A4-4583-95FD-1B129EB1D97C}">
      <dgm:prSet/>
      <dgm:spPr/>
      <dgm:t>
        <a:bodyPr/>
        <a:lstStyle/>
        <a:p>
          <a:endParaRPr lang="pl-PL"/>
        </a:p>
      </dgm:t>
    </dgm:pt>
    <dgm:pt modelId="{D1200DA1-B8B3-48FE-8334-33AE203285ED}" type="sibTrans" cxnId="{EA9C1F73-65A4-4583-95FD-1B129EB1D97C}">
      <dgm:prSet/>
      <dgm:spPr/>
      <dgm:t>
        <a:bodyPr/>
        <a:lstStyle/>
        <a:p>
          <a:endParaRPr lang="pl-PL"/>
        </a:p>
      </dgm:t>
    </dgm:pt>
    <dgm:pt modelId="{26446DCD-F52E-4E83-8F98-C4E36C1B00F6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Spójna ocena komórek organizacyjnych lub załatwianych spraw </a:t>
          </a:r>
          <a:endParaRPr lang="pl-PL" sz="1800" dirty="0"/>
        </a:p>
      </dgm:t>
    </dgm:pt>
    <dgm:pt modelId="{3AD9C2A3-AF43-4A15-AC49-5D2376F799CC}" type="parTrans" cxnId="{7E879C99-FE87-4387-9998-7730FBBFADCD}">
      <dgm:prSet/>
      <dgm:spPr/>
      <dgm:t>
        <a:bodyPr/>
        <a:lstStyle/>
        <a:p>
          <a:endParaRPr lang="pl-PL"/>
        </a:p>
      </dgm:t>
    </dgm:pt>
    <dgm:pt modelId="{B4917658-F6A5-40B8-9AC3-787ACCD6415C}" type="sibTrans" cxnId="{7E879C99-FE87-4387-9998-7730FBBFADCD}">
      <dgm:prSet/>
      <dgm:spPr/>
      <dgm:t>
        <a:bodyPr/>
        <a:lstStyle/>
        <a:p>
          <a:endParaRPr lang="pl-PL"/>
        </a:p>
      </dgm:t>
    </dgm:pt>
    <dgm:pt modelId="{326DB8A0-C000-470A-AFF7-BD3C0F474012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Automatyczny raport</a:t>
          </a:r>
        </a:p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z dowolnego okresu oceny</a:t>
          </a:r>
          <a:endParaRPr lang="pl-PL" sz="1800" dirty="0"/>
        </a:p>
      </dgm:t>
    </dgm:pt>
    <dgm:pt modelId="{0B9D5B8C-AEFB-4AF3-A88C-A795CD82CB9C}" type="parTrans" cxnId="{99C6F433-1E49-4225-9FD5-AE00D687D786}">
      <dgm:prSet/>
      <dgm:spPr/>
      <dgm:t>
        <a:bodyPr/>
        <a:lstStyle/>
        <a:p>
          <a:endParaRPr lang="pl-PL"/>
        </a:p>
      </dgm:t>
    </dgm:pt>
    <dgm:pt modelId="{3DE32FF4-3E33-43BD-A502-35077AD042A6}" type="sibTrans" cxnId="{99C6F433-1E49-4225-9FD5-AE00D687D786}">
      <dgm:prSet/>
      <dgm:spPr/>
      <dgm:t>
        <a:bodyPr/>
        <a:lstStyle/>
        <a:p>
          <a:endParaRPr lang="pl-PL"/>
        </a:p>
      </dgm:t>
    </dgm:pt>
    <dgm:pt modelId="{B9CD4495-8810-4EBE-A9ED-AD66D696D078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Automatyczny raport dla wybranej komórki lub załatwianej sprawy</a:t>
          </a:r>
          <a:endParaRPr lang="pl-PL" sz="1800" dirty="0"/>
        </a:p>
      </dgm:t>
    </dgm:pt>
    <dgm:pt modelId="{5602F291-9C5C-4DAD-8FE4-ADA35006A9A7}" type="parTrans" cxnId="{2B1AF1D9-EBA9-493A-97B7-92825B07B69C}">
      <dgm:prSet/>
      <dgm:spPr/>
      <dgm:t>
        <a:bodyPr/>
        <a:lstStyle/>
        <a:p>
          <a:endParaRPr lang="pl-PL"/>
        </a:p>
      </dgm:t>
    </dgm:pt>
    <dgm:pt modelId="{6B44B972-A7C7-4979-98B7-56DFE32816C0}" type="sibTrans" cxnId="{2B1AF1D9-EBA9-493A-97B7-92825B07B69C}">
      <dgm:prSet/>
      <dgm:spPr/>
      <dgm:t>
        <a:bodyPr/>
        <a:lstStyle/>
        <a:p>
          <a:endParaRPr lang="pl-PL"/>
        </a:p>
      </dgm:t>
    </dgm:pt>
    <dgm:pt modelId="{4C12C390-04F8-4BFE-A13A-1C665B2F149A}">
      <dgm:prSet phldrT="[Tekst]" custScaleX="178635" custScaleY="132954" custRadScaleRad="149546" custRadScaleInc="-28289"/>
      <dgm:spPr/>
      <dgm:t>
        <a:bodyPr/>
        <a:lstStyle/>
        <a:p>
          <a:endParaRPr lang="pl-PL"/>
        </a:p>
      </dgm:t>
    </dgm:pt>
    <dgm:pt modelId="{B86C081E-FCAE-4184-A9A3-61D8D198DAF6}" type="parTrans" cxnId="{73C4A448-9A5A-4C91-A62C-A624513913C3}">
      <dgm:prSet/>
      <dgm:spPr/>
      <dgm:t>
        <a:bodyPr/>
        <a:lstStyle/>
        <a:p>
          <a:endParaRPr lang="pl-PL"/>
        </a:p>
      </dgm:t>
    </dgm:pt>
    <dgm:pt modelId="{AEEB205A-048C-4907-AAE1-1AC2CADE13AC}" type="sibTrans" cxnId="{73C4A448-9A5A-4C91-A62C-A624513913C3}">
      <dgm:prSet/>
      <dgm:spPr/>
      <dgm:t>
        <a:bodyPr/>
        <a:lstStyle/>
        <a:p>
          <a:endParaRPr lang="pl-PL"/>
        </a:p>
      </dgm:t>
    </dgm:pt>
    <dgm:pt modelId="{FFC9C30A-0B9D-4856-9590-B3665BDF1626}">
      <dgm:prSet phldrT="[Tekst]" custT="1"/>
      <dgm:spPr/>
      <dgm:t>
        <a:bodyPr/>
        <a:lstStyle/>
        <a:p>
          <a:endParaRPr lang="pl-PL" sz="2000" dirty="0"/>
        </a:p>
        <a:p>
          <a:r>
            <a:rPr lang="pl-PL" sz="2000" dirty="0"/>
            <a:t>Brak obciążeń serwera Urzędu </a:t>
          </a:r>
        </a:p>
        <a:p>
          <a:r>
            <a:rPr lang="pl-PL" sz="2000" dirty="0"/>
            <a:t>(system  umieszczony w chmurze) </a:t>
          </a:r>
        </a:p>
        <a:p>
          <a:endParaRPr lang="pl-PL" sz="1800" dirty="0"/>
        </a:p>
      </dgm:t>
    </dgm:pt>
    <dgm:pt modelId="{626E4832-F6C3-42D8-80AC-5FF0F4823275}" type="parTrans" cxnId="{2C1650DC-8331-4203-BB3C-1BB042EDF53F}">
      <dgm:prSet/>
      <dgm:spPr/>
      <dgm:t>
        <a:bodyPr/>
        <a:lstStyle/>
        <a:p>
          <a:endParaRPr lang="pl-PL"/>
        </a:p>
      </dgm:t>
    </dgm:pt>
    <dgm:pt modelId="{9DC5F8EB-F632-44C3-8799-133E5351FBBE}" type="sibTrans" cxnId="{2C1650DC-8331-4203-BB3C-1BB042EDF53F}">
      <dgm:prSet/>
      <dgm:spPr/>
      <dgm:t>
        <a:bodyPr/>
        <a:lstStyle/>
        <a:p>
          <a:endParaRPr lang="pl-PL"/>
        </a:p>
      </dgm:t>
    </dgm:pt>
    <dgm:pt modelId="{DF93DB08-68E3-4585-BC5A-5E16872343A1}">
      <dgm:prSet phldrT="[Tekst]" custScaleX="178635" custScaleY="132954" custRadScaleRad="149546" custRadScaleInc="-28289"/>
      <dgm:spPr/>
      <dgm:t>
        <a:bodyPr/>
        <a:lstStyle/>
        <a:p>
          <a:endParaRPr lang="pl-PL"/>
        </a:p>
      </dgm:t>
    </dgm:pt>
    <dgm:pt modelId="{F0C383FF-0379-44D0-B76E-77A582072496}" type="sibTrans" cxnId="{1A90A3BD-D15F-414B-A443-3C4AFCFE3E89}">
      <dgm:prSet/>
      <dgm:spPr/>
      <dgm:t>
        <a:bodyPr/>
        <a:lstStyle/>
        <a:p>
          <a:endParaRPr lang="pl-PL"/>
        </a:p>
      </dgm:t>
    </dgm:pt>
    <dgm:pt modelId="{C6B79327-F242-4525-9816-06B443CA6E57}" type="parTrans" cxnId="{1A90A3BD-D15F-414B-A443-3C4AFCFE3E89}">
      <dgm:prSet custScaleX="140092"/>
      <dgm:spPr/>
      <dgm:t>
        <a:bodyPr/>
        <a:lstStyle/>
        <a:p>
          <a:endParaRPr lang="pl-PL"/>
        </a:p>
      </dgm:t>
    </dgm:pt>
    <dgm:pt modelId="{188DFCD8-DF8B-4160-89CD-DA4173A07E74}">
      <dgm:prSet phldrT="[Tekst]" custT="1"/>
      <dgm:spPr/>
      <dgm:t>
        <a:bodyPr/>
        <a:lstStyle/>
        <a:p>
          <a:r>
            <a:rPr lang="pl-PL" sz="1800" dirty="0"/>
            <a:t>Łatwe zarządzanie (edycja ankiet, budowanie nowych do oceny jednostek organizacyjnych)</a:t>
          </a:r>
        </a:p>
      </dgm:t>
    </dgm:pt>
    <dgm:pt modelId="{047DC622-6C83-4A4D-BB0B-14D2D235AF09}" type="sibTrans" cxnId="{04CDD27C-287F-4167-861D-7540299166DC}">
      <dgm:prSet/>
      <dgm:spPr/>
      <dgm:t>
        <a:bodyPr/>
        <a:lstStyle/>
        <a:p>
          <a:endParaRPr lang="pl-PL"/>
        </a:p>
      </dgm:t>
    </dgm:pt>
    <dgm:pt modelId="{DCE679AF-FB87-4A7C-818A-F9760F0415B8}" type="parTrans" cxnId="{04CDD27C-287F-4167-861D-7540299166DC}">
      <dgm:prSet/>
      <dgm:spPr/>
      <dgm:t>
        <a:bodyPr/>
        <a:lstStyle/>
        <a:p>
          <a:endParaRPr lang="pl-PL"/>
        </a:p>
      </dgm:t>
    </dgm:pt>
    <dgm:pt modelId="{07AC10AA-666C-46C1-9206-D693B5DC6CEF}" type="pres">
      <dgm:prSet presAssocID="{6FE9C5B3-50ED-4071-B04F-FBF7EBD93B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C7BD09-AEA0-4BC3-9FC2-5073DD52909F}" type="pres">
      <dgm:prSet presAssocID="{D0F0CFAD-A0A4-4B4E-9A00-FDC7E13A17C3}" presName="centerShape" presStyleLbl="node0" presStyleIdx="0" presStyleCnt="1" custScaleX="153050" custScaleY="124418" custLinFactNeighborX="-1465" custLinFactNeighborY="6485"/>
      <dgm:spPr/>
      <dgm:t>
        <a:bodyPr/>
        <a:lstStyle/>
        <a:p>
          <a:endParaRPr lang="pl-PL"/>
        </a:p>
      </dgm:t>
    </dgm:pt>
    <dgm:pt modelId="{DA02355E-B61A-40F9-BFCD-E864AE10FB1A}" type="pres">
      <dgm:prSet presAssocID="{415342CF-A121-44EC-92E5-F2EBF69E9B9B}" presName="parTrans" presStyleLbl="sibTrans2D1" presStyleIdx="0" presStyleCnt="6" custScaleX="370900" custLinFactNeighborX="30340" custLinFactNeighborY="-3322"/>
      <dgm:spPr/>
      <dgm:t>
        <a:bodyPr/>
        <a:lstStyle/>
        <a:p>
          <a:endParaRPr lang="pl-PL"/>
        </a:p>
      </dgm:t>
    </dgm:pt>
    <dgm:pt modelId="{7E1B7AAE-34D4-4C08-856F-A72C756BC2B2}" type="pres">
      <dgm:prSet presAssocID="{415342CF-A121-44EC-92E5-F2EBF69E9B9B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5763EBDD-6D15-475C-A6D7-C07DE0D12B3E}" type="pres">
      <dgm:prSet presAssocID="{DC57F7E3-7167-42CA-8043-BE05FD03FAC9}" presName="node" presStyleLbl="node1" presStyleIdx="0" presStyleCnt="6" custScaleX="201883" custScaleY="158746" custRadScaleRad="113295" custRadScaleInc="117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13224-FE3D-47C0-8E85-308EB1C8D9BC}" type="pres">
      <dgm:prSet presAssocID="{0B9D5B8C-AEFB-4AF3-A88C-A795CD82CB9C}" presName="parTrans" presStyleLbl="sibTrans2D1" presStyleIdx="1" presStyleCnt="6" custScaleX="149113"/>
      <dgm:spPr/>
      <dgm:t>
        <a:bodyPr/>
        <a:lstStyle/>
        <a:p>
          <a:endParaRPr lang="pl-PL"/>
        </a:p>
      </dgm:t>
    </dgm:pt>
    <dgm:pt modelId="{AFBFA5ED-6C63-494B-A7A3-1DC10A699162}" type="pres">
      <dgm:prSet presAssocID="{0B9D5B8C-AEFB-4AF3-A88C-A795CD82CB9C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CC87E882-E539-46B4-BD20-874794C0991A}" type="pres">
      <dgm:prSet presAssocID="{326DB8A0-C000-470A-AFF7-BD3C0F474012}" presName="node" presStyleLbl="node1" presStyleIdx="1" presStyleCnt="6" custScaleX="207975" custScaleY="158707" custRadScaleRad="173463" custRadScaleInc="205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6424F7-A7CF-496F-909C-EBE0033DC144}" type="pres">
      <dgm:prSet presAssocID="{5602F291-9C5C-4DAD-8FE4-ADA35006A9A7}" presName="parTrans" presStyleLbl="sibTrans2D1" presStyleIdx="2" presStyleCnt="6" custScaleX="198002"/>
      <dgm:spPr/>
      <dgm:t>
        <a:bodyPr/>
        <a:lstStyle/>
        <a:p>
          <a:endParaRPr lang="pl-PL"/>
        </a:p>
      </dgm:t>
    </dgm:pt>
    <dgm:pt modelId="{FAA0EA91-7346-45F8-92DD-AC324B758273}" type="pres">
      <dgm:prSet presAssocID="{5602F291-9C5C-4DAD-8FE4-ADA35006A9A7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C006955-F1C6-4074-A640-AD7EE2D679FC}" type="pres">
      <dgm:prSet presAssocID="{B9CD4495-8810-4EBE-A9ED-AD66D696D078}" presName="node" presStyleLbl="node1" presStyleIdx="2" presStyleCnt="6" custScaleX="203523" custScaleY="160493" custRadScaleRad="162099" custRadScaleInc="-414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386A66-3CBB-4965-8E1C-ABF5FE4984C0}" type="pres">
      <dgm:prSet presAssocID="{626E4832-F6C3-42D8-80AC-5FF0F4823275}" presName="parTrans" presStyleLbl="sibTrans2D1" presStyleIdx="3" presStyleCnt="6"/>
      <dgm:spPr/>
      <dgm:t>
        <a:bodyPr/>
        <a:lstStyle/>
        <a:p>
          <a:endParaRPr lang="pl-PL"/>
        </a:p>
      </dgm:t>
    </dgm:pt>
    <dgm:pt modelId="{66FB9DA3-1B73-4F71-A484-0D58E5B6ACF1}" type="pres">
      <dgm:prSet presAssocID="{626E4832-F6C3-42D8-80AC-5FF0F4823275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335CCB9C-4C3B-44E5-A290-428279D19902}" type="pres">
      <dgm:prSet presAssocID="{FFC9C30A-0B9D-4856-9590-B3665BDF1626}" presName="node" presStyleLbl="node1" presStyleIdx="3" presStyleCnt="6" custScaleX="228271" custScaleY="177436" custRadScaleRad="132107" custRadScaleInc="-12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E33345-236F-4226-99CF-2A6E3052BE75}" type="pres">
      <dgm:prSet presAssocID="{DCE679AF-FB87-4A7C-818A-F9760F0415B8}" presName="parTrans" presStyleLbl="sibTrans2D1" presStyleIdx="4" presStyleCnt="6" custScaleX="307358" custLinFactX="-51847" custLinFactNeighborX="-100000" custLinFactNeighborY="-44554"/>
      <dgm:spPr/>
      <dgm:t>
        <a:bodyPr/>
        <a:lstStyle/>
        <a:p>
          <a:endParaRPr lang="pl-PL"/>
        </a:p>
      </dgm:t>
    </dgm:pt>
    <dgm:pt modelId="{A5AB5889-2600-46EB-84B4-27EA8A699C32}" type="pres">
      <dgm:prSet presAssocID="{DCE679AF-FB87-4A7C-818A-F9760F0415B8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FFB4CC59-5EA4-4C99-A562-33FD067185F4}" type="pres">
      <dgm:prSet presAssocID="{188DFCD8-DF8B-4160-89CD-DA4173A07E74}" presName="node" presStyleLbl="node1" presStyleIdx="4" presStyleCnt="6" custScaleX="227905" custScaleY="191066" custRadScaleRad="179423" custRadScaleInc="607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85EF7E-40C4-4B78-A76B-2E48AAFDB3CE}" type="pres">
      <dgm:prSet presAssocID="{3AD9C2A3-AF43-4A15-AC49-5D2376F799CC}" presName="parTrans" presStyleLbl="sibTrans2D1" presStyleIdx="5" presStyleCnt="6" custScaleX="140092"/>
      <dgm:spPr/>
      <dgm:t>
        <a:bodyPr/>
        <a:lstStyle/>
        <a:p>
          <a:endParaRPr lang="pl-PL"/>
        </a:p>
      </dgm:t>
    </dgm:pt>
    <dgm:pt modelId="{A1DF663B-7C14-42A9-962B-DDF29473A894}" type="pres">
      <dgm:prSet presAssocID="{3AD9C2A3-AF43-4A15-AC49-5D2376F799CC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CB043275-029F-4D44-BBA6-B51523C01850}" type="pres">
      <dgm:prSet presAssocID="{26446DCD-F52E-4E83-8F98-C4E36C1B00F6}" presName="node" presStyleLbl="node1" presStyleIdx="5" presStyleCnt="6" custScaleX="186989" custScaleY="137889" custRadScaleRad="164212" custRadScaleInc="11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C67AF9-A615-4B6E-964A-9FEF1E5D11DB}" type="presOf" srcId="{3AD9C2A3-AF43-4A15-AC49-5D2376F799CC}" destId="{AF85EF7E-40C4-4B78-A76B-2E48AAFDB3CE}" srcOrd="0" destOrd="0" presId="urn:microsoft.com/office/officeart/2005/8/layout/radial5"/>
    <dgm:cxn modelId="{BA668A9C-31C0-4B26-8EB3-B7626DB1ADAB}" type="presOf" srcId="{B9CD4495-8810-4EBE-A9ED-AD66D696D078}" destId="{0C006955-F1C6-4074-A640-AD7EE2D679FC}" srcOrd="0" destOrd="0" presId="urn:microsoft.com/office/officeart/2005/8/layout/radial5"/>
    <dgm:cxn modelId="{EA9C1F73-65A4-4583-95FD-1B129EB1D97C}" srcId="{D0F0CFAD-A0A4-4B4E-9A00-FDC7E13A17C3}" destId="{DC57F7E3-7167-42CA-8043-BE05FD03FAC9}" srcOrd="0" destOrd="0" parTransId="{415342CF-A121-44EC-92E5-F2EBF69E9B9B}" sibTransId="{D1200DA1-B8B3-48FE-8334-33AE203285ED}"/>
    <dgm:cxn modelId="{24EA805F-E76F-4215-B127-42387C7949BF}" type="presOf" srcId="{DCE679AF-FB87-4A7C-818A-F9760F0415B8}" destId="{A5AB5889-2600-46EB-84B4-27EA8A699C32}" srcOrd="1" destOrd="0" presId="urn:microsoft.com/office/officeart/2005/8/layout/radial5"/>
    <dgm:cxn modelId="{2B1AF1D9-EBA9-493A-97B7-92825B07B69C}" srcId="{D0F0CFAD-A0A4-4B4E-9A00-FDC7E13A17C3}" destId="{B9CD4495-8810-4EBE-A9ED-AD66D696D078}" srcOrd="2" destOrd="0" parTransId="{5602F291-9C5C-4DAD-8FE4-ADA35006A9A7}" sibTransId="{6B44B972-A7C7-4979-98B7-56DFE32816C0}"/>
    <dgm:cxn modelId="{7E879C99-FE87-4387-9998-7730FBBFADCD}" srcId="{D0F0CFAD-A0A4-4B4E-9A00-FDC7E13A17C3}" destId="{26446DCD-F52E-4E83-8F98-C4E36C1B00F6}" srcOrd="5" destOrd="0" parTransId="{3AD9C2A3-AF43-4A15-AC49-5D2376F799CC}" sibTransId="{B4917658-F6A5-40B8-9AC3-787ACCD6415C}"/>
    <dgm:cxn modelId="{1034ACCD-DFD9-4EAD-BF11-63E0F430F306}" type="presOf" srcId="{3AD9C2A3-AF43-4A15-AC49-5D2376F799CC}" destId="{A1DF663B-7C14-42A9-962B-DDF29473A894}" srcOrd="1" destOrd="0" presId="urn:microsoft.com/office/officeart/2005/8/layout/radial5"/>
    <dgm:cxn modelId="{D2238652-E777-4C39-A02A-8EA529FEAA7C}" type="presOf" srcId="{0B9D5B8C-AEFB-4AF3-A88C-A795CD82CB9C}" destId="{E3A13224-FE3D-47C0-8E85-308EB1C8D9BC}" srcOrd="0" destOrd="0" presId="urn:microsoft.com/office/officeart/2005/8/layout/radial5"/>
    <dgm:cxn modelId="{328424DD-AD70-49B0-B544-1A491F296DAD}" type="presOf" srcId="{626E4832-F6C3-42D8-80AC-5FF0F4823275}" destId="{66FB9DA3-1B73-4F71-A484-0D58E5B6ACF1}" srcOrd="1" destOrd="0" presId="urn:microsoft.com/office/officeart/2005/8/layout/radial5"/>
    <dgm:cxn modelId="{7D66B441-2879-431E-987C-3B23B6858DD8}" type="presOf" srcId="{FFC9C30A-0B9D-4856-9590-B3665BDF1626}" destId="{335CCB9C-4C3B-44E5-A290-428279D19902}" srcOrd="0" destOrd="0" presId="urn:microsoft.com/office/officeart/2005/8/layout/radial5"/>
    <dgm:cxn modelId="{AD631816-032F-4AFC-915D-D116945D1912}" srcId="{6FE9C5B3-50ED-4071-B04F-FBF7EBD93BEF}" destId="{D0F0CFAD-A0A4-4B4E-9A00-FDC7E13A17C3}" srcOrd="0" destOrd="0" parTransId="{E65F540D-503F-4F46-B14B-3E38FC372E84}" sibTransId="{730F765E-9FC8-491E-929F-1547EE1FA576}"/>
    <dgm:cxn modelId="{2C1650DC-8331-4203-BB3C-1BB042EDF53F}" srcId="{D0F0CFAD-A0A4-4B4E-9A00-FDC7E13A17C3}" destId="{FFC9C30A-0B9D-4856-9590-B3665BDF1626}" srcOrd="3" destOrd="0" parTransId="{626E4832-F6C3-42D8-80AC-5FF0F4823275}" sibTransId="{9DC5F8EB-F632-44C3-8799-133E5351FBBE}"/>
    <dgm:cxn modelId="{4D379E6C-7444-4FD3-8A23-44D0686EBF0D}" type="presOf" srcId="{5602F291-9C5C-4DAD-8FE4-ADA35006A9A7}" destId="{A36424F7-A7CF-496F-909C-EBE0033DC144}" srcOrd="0" destOrd="0" presId="urn:microsoft.com/office/officeart/2005/8/layout/radial5"/>
    <dgm:cxn modelId="{96C45D60-9E8C-42FC-B6C5-90F25835B553}" type="presOf" srcId="{26446DCD-F52E-4E83-8F98-C4E36C1B00F6}" destId="{CB043275-029F-4D44-BBA6-B51523C01850}" srcOrd="0" destOrd="0" presId="urn:microsoft.com/office/officeart/2005/8/layout/radial5"/>
    <dgm:cxn modelId="{A0C11BA2-EE3A-4354-AC65-53D4501651D2}" type="presOf" srcId="{DCE679AF-FB87-4A7C-818A-F9760F0415B8}" destId="{23E33345-236F-4226-99CF-2A6E3052BE75}" srcOrd="0" destOrd="0" presId="urn:microsoft.com/office/officeart/2005/8/layout/radial5"/>
    <dgm:cxn modelId="{FC655116-734A-4C48-85E6-DA54F5446DED}" type="presOf" srcId="{188DFCD8-DF8B-4160-89CD-DA4173A07E74}" destId="{FFB4CC59-5EA4-4C99-A562-33FD067185F4}" srcOrd="0" destOrd="0" presId="urn:microsoft.com/office/officeart/2005/8/layout/radial5"/>
    <dgm:cxn modelId="{C8DBB5E9-C806-4295-BCAB-DB4F4EACD5DE}" type="presOf" srcId="{6FE9C5B3-50ED-4071-B04F-FBF7EBD93BEF}" destId="{07AC10AA-666C-46C1-9206-D693B5DC6CEF}" srcOrd="0" destOrd="0" presId="urn:microsoft.com/office/officeart/2005/8/layout/radial5"/>
    <dgm:cxn modelId="{266B3CBC-788B-4F27-9E9C-C6483E1B2FF7}" type="presOf" srcId="{5602F291-9C5C-4DAD-8FE4-ADA35006A9A7}" destId="{FAA0EA91-7346-45F8-92DD-AC324B758273}" srcOrd="1" destOrd="0" presId="urn:microsoft.com/office/officeart/2005/8/layout/radial5"/>
    <dgm:cxn modelId="{73C4A448-9A5A-4C91-A62C-A624513913C3}" srcId="{6FE9C5B3-50ED-4071-B04F-FBF7EBD93BEF}" destId="{4C12C390-04F8-4BFE-A13A-1C665B2F149A}" srcOrd="2" destOrd="0" parTransId="{B86C081E-FCAE-4184-A9A3-61D8D198DAF6}" sibTransId="{AEEB205A-048C-4907-AAE1-1AC2CADE13AC}"/>
    <dgm:cxn modelId="{CB5F3649-B83E-40E2-A698-CCF67B48EEA6}" type="presOf" srcId="{626E4832-F6C3-42D8-80AC-5FF0F4823275}" destId="{1D386A66-3CBB-4965-8E1C-ABF5FE4984C0}" srcOrd="0" destOrd="0" presId="urn:microsoft.com/office/officeart/2005/8/layout/radial5"/>
    <dgm:cxn modelId="{0451F02A-BDD6-429F-A861-048C988D2CC0}" type="presOf" srcId="{DC57F7E3-7167-42CA-8043-BE05FD03FAC9}" destId="{5763EBDD-6D15-475C-A6D7-C07DE0D12B3E}" srcOrd="0" destOrd="0" presId="urn:microsoft.com/office/officeart/2005/8/layout/radial5"/>
    <dgm:cxn modelId="{1A90A3BD-D15F-414B-A443-3C4AFCFE3E89}" srcId="{6FE9C5B3-50ED-4071-B04F-FBF7EBD93BEF}" destId="{DF93DB08-68E3-4585-BC5A-5E16872343A1}" srcOrd="1" destOrd="0" parTransId="{C6B79327-F242-4525-9816-06B443CA6E57}" sibTransId="{F0C383FF-0379-44D0-B76E-77A582072496}"/>
    <dgm:cxn modelId="{FE4D4B6E-EBE9-46CC-A9C8-2E685B59572A}" type="presOf" srcId="{0B9D5B8C-AEFB-4AF3-A88C-A795CD82CB9C}" destId="{AFBFA5ED-6C63-494B-A7A3-1DC10A699162}" srcOrd="1" destOrd="0" presId="urn:microsoft.com/office/officeart/2005/8/layout/radial5"/>
    <dgm:cxn modelId="{6993045E-EDAD-476C-8B9B-5C7DB89723B6}" type="presOf" srcId="{415342CF-A121-44EC-92E5-F2EBF69E9B9B}" destId="{DA02355E-B61A-40F9-BFCD-E864AE10FB1A}" srcOrd="0" destOrd="0" presId="urn:microsoft.com/office/officeart/2005/8/layout/radial5"/>
    <dgm:cxn modelId="{DE06D3F3-427E-423B-BF32-B62B29C1B40E}" type="presOf" srcId="{D0F0CFAD-A0A4-4B4E-9A00-FDC7E13A17C3}" destId="{BDC7BD09-AEA0-4BC3-9FC2-5073DD52909F}" srcOrd="0" destOrd="0" presId="urn:microsoft.com/office/officeart/2005/8/layout/radial5"/>
    <dgm:cxn modelId="{99C6F433-1E49-4225-9FD5-AE00D687D786}" srcId="{D0F0CFAD-A0A4-4B4E-9A00-FDC7E13A17C3}" destId="{326DB8A0-C000-470A-AFF7-BD3C0F474012}" srcOrd="1" destOrd="0" parTransId="{0B9D5B8C-AEFB-4AF3-A88C-A795CD82CB9C}" sibTransId="{3DE32FF4-3E33-43BD-A502-35077AD042A6}"/>
    <dgm:cxn modelId="{04CDD27C-287F-4167-861D-7540299166DC}" srcId="{D0F0CFAD-A0A4-4B4E-9A00-FDC7E13A17C3}" destId="{188DFCD8-DF8B-4160-89CD-DA4173A07E74}" srcOrd="4" destOrd="0" parTransId="{DCE679AF-FB87-4A7C-818A-F9760F0415B8}" sibTransId="{047DC622-6C83-4A4D-BB0B-14D2D235AF09}"/>
    <dgm:cxn modelId="{6144E242-16CE-4768-AF1C-E55DC2B8F5E5}" type="presOf" srcId="{326DB8A0-C000-470A-AFF7-BD3C0F474012}" destId="{CC87E882-E539-46B4-BD20-874794C0991A}" srcOrd="0" destOrd="0" presId="urn:microsoft.com/office/officeart/2005/8/layout/radial5"/>
    <dgm:cxn modelId="{7AC39304-5A3A-4F47-8EA8-039F90CB8572}" type="presOf" srcId="{415342CF-A121-44EC-92E5-F2EBF69E9B9B}" destId="{7E1B7AAE-34D4-4C08-856F-A72C756BC2B2}" srcOrd="1" destOrd="0" presId="urn:microsoft.com/office/officeart/2005/8/layout/radial5"/>
    <dgm:cxn modelId="{F40139F9-4594-4CE1-BE18-6E898E41331D}" type="presParOf" srcId="{07AC10AA-666C-46C1-9206-D693B5DC6CEF}" destId="{BDC7BD09-AEA0-4BC3-9FC2-5073DD52909F}" srcOrd="0" destOrd="0" presId="urn:microsoft.com/office/officeart/2005/8/layout/radial5"/>
    <dgm:cxn modelId="{7AC371B4-D72D-4BD7-8CF7-21D1FB917B5B}" type="presParOf" srcId="{07AC10AA-666C-46C1-9206-D693B5DC6CEF}" destId="{DA02355E-B61A-40F9-BFCD-E864AE10FB1A}" srcOrd="1" destOrd="0" presId="urn:microsoft.com/office/officeart/2005/8/layout/radial5"/>
    <dgm:cxn modelId="{D534EF00-1C77-4CC9-8398-6614444ACEED}" type="presParOf" srcId="{DA02355E-B61A-40F9-BFCD-E864AE10FB1A}" destId="{7E1B7AAE-34D4-4C08-856F-A72C756BC2B2}" srcOrd="0" destOrd="0" presId="urn:microsoft.com/office/officeart/2005/8/layout/radial5"/>
    <dgm:cxn modelId="{910469C1-0841-4598-8A1D-F060C38470D3}" type="presParOf" srcId="{07AC10AA-666C-46C1-9206-D693B5DC6CEF}" destId="{5763EBDD-6D15-475C-A6D7-C07DE0D12B3E}" srcOrd="2" destOrd="0" presId="urn:microsoft.com/office/officeart/2005/8/layout/radial5"/>
    <dgm:cxn modelId="{BA402B90-5945-4FB6-A011-B32865E214B0}" type="presParOf" srcId="{07AC10AA-666C-46C1-9206-D693B5DC6CEF}" destId="{E3A13224-FE3D-47C0-8E85-308EB1C8D9BC}" srcOrd="3" destOrd="0" presId="urn:microsoft.com/office/officeart/2005/8/layout/radial5"/>
    <dgm:cxn modelId="{DC217ACC-1C69-4DF7-9059-8EC402667EA0}" type="presParOf" srcId="{E3A13224-FE3D-47C0-8E85-308EB1C8D9BC}" destId="{AFBFA5ED-6C63-494B-A7A3-1DC10A699162}" srcOrd="0" destOrd="0" presId="urn:microsoft.com/office/officeart/2005/8/layout/radial5"/>
    <dgm:cxn modelId="{19B179CD-17B2-415F-AA42-F102DF906B30}" type="presParOf" srcId="{07AC10AA-666C-46C1-9206-D693B5DC6CEF}" destId="{CC87E882-E539-46B4-BD20-874794C0991A}" srcOrd="4" destOrd="0" presId="urn:microsoft.com/office/officeart/2005/8/layout/radial5"/>
    <dgm:cxn modelId="{2E4B9E87-2624-461D-A38F-BD3EE3DAF238}" type="presParOf" srcId="{07AC10AA-666C-46C1-9206-D693B5DC6CEF}" destId="{A36424F7-A7CF-496F-909C-EBE0033DC144}" srcOrd="5" destOrd="0" presId="urn:microsoft.com/office/officeart/2005/8/layout/radial5"/>
    <dgm:cxn modelId="{AAD913D7-115C-4F82-B2E3-28D477CE2D8D}" type="presParOf" srcId="{A36424F7-A7CF-496F-909C-EBE0033DC144}" destId="{FAA0EA91-7346-45F8-92DD-AC324B758273}" srcOrd="0" destOrd="0" presId="urn:microsoft.com/office/officeart/2005/8/layout/radial5"/>
    <dgm:cxn modelId="{63166EB9-498C-40A4-BEFF-F1D41B14E971}" type="presParOf" srcId="{07AC10AA-666C-46C1-9206-D693B5DC6CEF}" destId="{0C006955-F1C6-4074-A640-AD7EE2D679FC}" srcOrd="6" destOrd="0" presId="urn:microsoft.com/office/officeart/2005/8/layout/radial5"/>
    <dgm:cxn modelId="{E11D88AF-84F6-4F8B-B2FB-BE367B20B6D5}" type="presParOf" srcId="{07AC10AA-666C-46C1-9206-D693B5DC6CEF}" destId="{1D386A66-3CBB-4965-8E1C-ABF5FE4984C0}" srcOrd="7" destOrd="0" presId="urn:microsoft.com/office/officeart/2005/8/layout/radial5"/>
    <dgm:cxn modelId="{6B2C36E9-A8DD-4A0C-93D6-973E3676C39A}" type="presParOf" srcId="{1D386A66-3CBB-4965-8E1C-ABF5FE4984C0}" destId="{66FB9DA3-1B73-4F71-A484-0D58E5B6ACF1}" srcOrd="0" destOrd="0" presId="urn:microsoft.com/office/officeart/2005/8/layout/radial5"/>
    <dgm:cxn modelId="{0284BBB8-19DF-4029-AE3B-C448CA477133}" type="presParOf" srcId="{07AC10AA-666C-46C1-9206-D693B5DC6CEF}" destId="{335CCB9C-4C3B-44E5-A290-428279D19902}" srcOrd="8" destOrd="0" presId="urn:microsoft.com/office/officeart/2005/8/layout/radial5"/>
    <dgm:cxn modelId="{039F4333-30B3-4CB5-A754-6129A5FA6187}" type="presParOf" srcId="{07AC10AA-666C-46C1-9206-D693B5DC6CEF}" destId="{23E33345-236F-4226-99CF-2A6E3052BE75}" srcOrd="9" destOrd="0" presId="urn:microsoft.com/office/officeart/2005/8/layout/radial5"/>
    <dgm:cxn modelId="{23C7B627-28EC-4077-B093-AE92AC1AA889}" type="presParOf" srcId="{23E33345-236F-4226-99CF-2A6E3052BE75}" destId="{A5AB5889-2600-46EB-84B4-27EA8A699C32}" srcOrd="0" destOrd="0" presId="urn:microsoft.com/office/officeart/2005/8/layout/radial5"/>
    <dgm:cxn modelId="{C2051760-25A3-4B86-AFED-545A9A0D1FF6}" type="presParOf" srcId="{07AC10AA-666C-46C1-9206-D693B5DC6CEF}" destId="{FFB4CC59-5EA4-4C99-A562-33FD067185F4}" srcOrd="10" destOrd="0" presId="urn:microsoft.com/office/officeart/2005/8/layout/radial5"/>
    <dgm:cxn modelId="{34AF0DFE-D4BE-4FA5-8ABB-F48686706EA0}" type="presParOf" srcId="{07AC10AA-666C-46C1-9206-D693B5DC6CEF}" destId="{AF85EF7E-40C4-4B78-A76B-2E48AAFDB3CE}" srcOrd="11" destOrd="0" presId="urn:microsoft.com/office/officeart/2005/8/layout/radial5"/>
    <dgm:cxn modelId="{10E1A853-0559-4713-83DE-F05B09E048DC}" type="presParOf" srcId="{AF85EF7E-40C4-4B78-A76B-2E48AAFDB3CE}" destId="{A1DF663B-7C14-42A9-962B-DDF29473A894}" srcOrd="0" destOrd="0" presId="urn:microsoft.com/office/officeart/2005/8/layout/radial5"/>
    <dgm:cxn modelId="{C4490B76-4279-4054-906E-84F05ABE8FB4}" type="presParOf" srcId="{07AC10AA-666C-46C1-9206-D693B5DC6CEF}" destId="{CB043275-029F-4D44-BBA6-B51523C0185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E9C5B3-50ED-4071-B04F-FBF7EBD93BEF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F0CFAD-A0A4-4B4E-9A00-FDC7E13A17C3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Urząd</a:t>
          </a:r>
        </a:p>
      </dgm:t>
    </dgm:pt>
    <dgm:pt modelId="{E65F540D-503F-4F46-B14B-3E38FC372E84}" type="parTrans" cxnId="{AD631816-032F-4AFC-915D-D116945D1912}">
      <dgm:prSet/>
      <dgm:spPr/>
      <dgm:t>
        <a:bodyPr/>
        <a:lstStyle/>
        <a:p>
          <a:endParaRPr lang="pl-PL"/>
        </a:p>
      </dgm:t>
    </dgm:pt>
    <dgm:pt modelId="{730F765E-9FC8-491E-929F-1547EE1FA576}" type="sibTrans" cxnId="{AD631816-032F-4AFC-915D-D116945D1912}">
      <dgm:prSet/>
      <dgm:spPr/>
      <dgm:t>
        <a:bodyPr/>
        <a:lstStyle/>
        <a:p>
          <a:endParaRPr lang="pl-PL"/>
        </a:p>
      </dgm:t>
    </dgm:pt>
    <dgm:pt modelId="{DC57F7E3-7167-42CA-8043-BE05FD03FAC9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Ocena Urzędu drogą elektroniczną i papierową </a:t>
          </a:r>
          <a:endParaRPr lang="pl-PL" sz="1800" dirty="0"/>
        </a:p>
      </dgm:t>
    </dgm:pt>
    <dgm:pt modelId="{415342CF-A121-44EC-92E5-F2EBF69E9B9B}" type="parTrans" cxnId="{EA9C1F73-65A4-4583-95FD-1B129EB1D97C}">
      <dgm:prSet/>
      <dgm:spPr/>
      <dgm:t>
        <a:bodyPr/>
        <a:lstStyle/>
        <a:p>
          <a:endParaRPr lang="pl-PL"/>
        </a:p>
      </dgm:t>
    </dgm:pt>
    <dgm:pt modelId="{D1200DA1-B8B3-48FE-8334-33AE203285ED}" type="sibTrans" cxnId="{EA9C1F73-65A4-4583-95FD-1B129EB1D97C}">
      <dgm:prSet/>
      <dgm:spPr/>
      <dgm:t>
        <a:bodyPr/>
        <a:lstStyle/>
        <a:p>
          <a:endParaRPr lang="pl-PL"/>
        </a:p>
      </dgm:t>
    </dgm:pt>
    <dgm:pt modelId="{26446DCD-F52E-4E83-8F98-C4E36C1B00F6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Spójna ocena komórek organizacyjnych lub załatwianych spraw </a:t>
          </a:r>
          <a:endParaRPr lang="pl-PL" sz="1800" dirty="0"/>
        </a:p>
      </dgm:t>
    </dgm:pt>
    <dgm:pt modelId="{3AD9C2A3-AF43-4A15-AC49-5D2376F799CC}" type="parTrans" cxnId="{7E879C99-FE87-4387-9998-7730FBBFADCD}">
      <dgm:prSet/>
      <dgm:spPr/>
      <dgm:t>
        <a:bodyPr/>
        <a:lstStyle/>
        <a:p>
          <a:endParaRPr lang="pl-PL"/>
        </a:p>
      </dgm:t>
    </dgm:pt>
    <dgm:pt modelId="{B4917658-F6A5-40B8-9AC3-787ACCD6415C}" type="sibTrans" cxnId="{7E879C99-FE87-4387-9998-7730FBBFADCD}">
      <dgm:prSet/>
      <dgm:spPr/>
      <dgm:t>
        <a:bodyPr/>
        <a:lstStyle/>
        <a:p>
          <a:endParaRPr lang="pl-PL"/>
        </a:p>
      </dgm:t>
    </dgm:pt>
    <dgm:pt modelId="{326DB8A0-C000-470A-AFF7-BD3C0F474012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Automatyczny raport</a:t>
          </a:r>
        </a:p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z dowolnego okresu oceny</a:t>
          </a:r>
          <a:endParaRPr lang="pl-PL" sz="1800" dirty="0"/>
        </a:p>
      </dgm:t>
    </dgm:pt>
    <dgm:pt modelId="{0B9D5B8C-AEFB-4AF3-A88C-A795CD82CB9C}" type="parTrans" cxnId="{99C6F433-1E49-4225-9FD5-AE00D687D786}">
      <dgm:prSet/>
      <dgm:spPr/>
      <dgm:t>
        <a:bodyPr/>
        <a:lstStyle/>
        <a:p>
          <a:endParaRPr lang="pl-PL"/>
        </a:p>
      </dgm:t>
    </dgm:pt>
    <dgm:pt modelId="{3DE32FF4-3E33-43BD-A502-35077AD042A6}" type="sibTrans" cxnId="{99C6F433-1E49-4225-9FD5-AE00D687D786}">
      <dgm:prSet/>
      <dgm:spPr/>
      <dgm:t>
        <a:bodyPr/>
        <a:lstStyle/>
        <a:p>
          <a:endParaRPr lang="pl-PL"/>
        </a:p>
      </dgm:t>
    </dgm:pt>
    <dgm:pt modelId="{B9CD4495-8810-4EBE-A9ED-AD66D696D078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Automatyczny raport dla wybranej komórki lub załatwianej sprawy</a:t>
          </a:r>
          <a:endParaRPr lang="pl-PL" sz="1800" dirty="0"/>
        </a:p>
      </dgm:t>
    </dgm:pt>
    <dgm:pt modelId="{5602F291-9C5C-4DAD-8FE4-ADA35006A9A7}" type="parTrans" cxnId="{2B1AF1D9-EBA9-493A-97B7-92825B07B69C}">
      <dgm:prSet/>
      <dgm:spPr/>
      <dgm:t>
        <a:bodyPr/>
        <a:lstStyle/>
        <a:p>
          <a:endParaRPr lang="pl-PL"/>
        </a:p>
      </dgm:t>
    </dgm:pt>
    <dgm:pt modelId="{6B44B972-A7C7-4979-98B7-56DFE32816C0}" type="sibTrans" cxnId="{2B1AF1D9-EBA9-493A-97B7-92825B07B69C}">
      <dgm:prSet/>
      <dgm:spPr/>
      <dgm:t>
        <a:bodyPr/>
        <a:lstStyle/>
        <a:p>
          <a:endParaRPr lang="pl-PL"/>
        </a:p>
      </dgm:t>
    </dgm:pt>
    <dgm:pt modelId="{4C12C390-04F8-4BFE-A13A-1C665B2F149A}">
      <dgm:prSet phldrT="[Tekst]" custScaleX="178635" custScaleY="132954" custRadScaleRad="149546" custRadScaleInc="-28289"/>
      <dgm:spPr/>
      <dgm:t>
        <a:bodyPr/>
        <a:lstStyle/>
        <a:p>
          <a:endParaRPr lang="pl-PL"/>
        </a:p>
      </dgm:t>
    </dgm:pt>
    <dgm:pt modelId="{B86C081E-FCAE-4184-A9A3-61D8D198DAF6}" type="parTrans" cxnId="{73C4A448-9A5A-4C91-A62C-A624513913C3}">
      <dgm:prSet/>
      <dgm:spPr/>
      <dgm:t>
        <a:bodyPr/>
        <a:lstStyle/>
        <a:p>
          <a:endParaRPr lang="pl-PL"/>
        </a:p>
      </dgm:t>
    </dgm:pt>
    <dgm:pt modelId="{AEEB205A-048C-4907-AAE1-1AC2CADE13AC}" type="sibTrans" cxnId="{73C4A448-9A5A-4C91-A62C-A624513913C3}">
      <dgm:prSet/>
      <dgm:spPr/>
      <dgm:t>
        <a:bodyPr/>
        <a:lstStyle/>
        <a:p>
          <a:endParaRPr lang="pl-PL"/>
        </a:p>
      </dgm:t>
    </dgm:pt>
    <dgm:pt modelId="{FFC9C30A-0B9D-4856-9590-B3665BDF1626}">
      <dgm:prSet phldrT="[Tekst]" custT="1"/>
      <dgm:spPr/>
      <dgm:t>
        <a:bodyPr/>
        <a:lstStyle/>
        <a:p>
          <a:endParaRPr lang="pl-PL" sz="2000" dirty="0"/>
        </a:p>
        <a:p>
          <a:r>
            <a:rPr lang="pl-PL" sz="2000" dirty="0"/>
            <a:t>Brak obciążeń serwera Urzędu </a:t>
          </a:r>
        </a:p>
        <a:p>
          <a:r>
            <a:rPr lang="pl-PL" sz="2000" dirty="0"/>
            <a:t>(system  umieszczony w chmurze) </a:t>
          </a:r>
        </a:p>
        <a:p>
          <a:endParaRPr lang="pl-PL" sz="1800" dirty="0"/>
        </a:p>
      </dgm:t>
    </dgm:pt>
    <dgm:pt modelId="{626E4832-F6C3-42D8-80AC-5FF0F4823275}" type="parTrans" cxnId="{2C1650DC-8331-4203-BB3C-1BB042EDF53F}">
      <dgm:prSet/>
      <dgm:spPr/>
      <dgm:t>
        <a:bodyPr/>
        <a:lstStyle/>
        <a:p>
          <a:endParaRPr lang="pl-PL"/>
        </a:p>
      </dgm:t>
    </dgm:pt>
    <dgm:pt modelId="{9DC5F8EB-F632-44C3-8799-133E5351FBBE}" type="sibTrans" cxnId="{2C1650DC-8331-4203-BB3C-1BB042EDF53F}">
      <dgm:prSet/>
      <dgm:spPr/>
      <dgm:t>
        <a:bodyPr/>
        <a:lstStyle/>
        <a:p>
          <a:endParaRPr lang="pl-PL"/>
        </a:p>
      </dgm:t>
    </dgm:pt>
    <dgm:pt modelId="{DF93DB08-68E3-4585-BC5A-5E16872343A1}">
      <dgm:prSet phldrT="[Tekst]" custScaleX="178635" custScaleY="132954" custRadScaleRad="149546" custRadScaleInc="-28289"/>
      <dgm:spPr/>
      <dgm:t>
        <a:bodyPr/>
        <a:lstStyle/>
        <a:p>
          <a:endParaRPr lang="pl-PL"/>
        </a:p>
      </dgm:t>
    </dgm:pt>
    <dgm:pt modelId="{F0C383FF-0379-44D0-B76E-77A582072496}" type="sibTrans" cxnId="{1A90A3BD-D15F-414B-A443-3C4AFCFE3E89}">
      <dgm:prSet/>
      <dgm:spPr/>
      <dgm:t>
        <a:bodyPr/>
        <a:lstStyle/>
        <a:p>
          <a:endParaRPr lang="pl-PL"/>
        </a:p>
      </dgm:t>
    </dgm:pt>
    <dgm:pt modelId="{C6B79327-F242-4525-9816-06B443CA6E57}" type="parTrans" cxnId="{1A90A3BD-D15F-414B-A443-3C4AFCFE3E89}">
      <dgm:prSet custScaleX="140092"/>
      <dgm:spPr/>
      <dgm:t>
        <a:bodyPr/>
        <a:lstStyle/>
        <a:p>
          <a:endParaRPr lang="pl-PL"/>
        </a:p>
      </dgm:t>
    </dgm:pt>
    <dgm:pt modelId="{188DFCD8-DF8B-4160-89CD-DA4173A07E74}">
      <dgm:prSet phldrT="[Tekst]" custT="1"/>
      <dgm:spPr/>
      <dgm:t>
        <a:bodyPr/>
        <a:lstStyle/>
        <a:p>
          <a:r>
            <a:rPr lang="pl-PL" sz="1800"/>
            <a:t>Łatwe </a:t>
          </a:r>
          <a:r>
            <a:rPr lang="pl-PL" sz="1800" dirty="0"/>
            <a:t>zarządzanie (edycja ankiet, budowanie nowych do oceny jednostek organizacyjnych)</a:t>
          </a:r>
        </a:p>
      </dgm:t>
    </dgm:pt>
    <dgm:pt modelId="{047DC622-6C83-4A4D-BB0B-14D2D235AF09}" type="sibTrans" cxnId="{04CDD27C-287F-4167-861D-7540299166DC}">
      <dgm:prSet/>
      <dgm:spPr/>
      <dgm:t>
        <a:bodyPr/>
        <a:lstStyle/>
        <a:p>
          <a:endParaRPr lang="pl-PL"/>
        </a:p>
      </dgm:t>
    </dgm:pt>
    <dgm:pt modelId="{DCE679AF-FB87-4A7C-818A-F9760F0415B8}" type="parTrans" cxnId="{04CDD27C-287F-4167-861D-7540299166DC}">
      <dgm:prSet/>
      <dgm:spPr/>
      <dgm:t>
        <a:bodyPr/>
        <a:lstStyle/>
        <a:p>
          <a:endParaRPr lang="pl-PL"/>
        </a:p>
      </dgm:t>
    </dgm:pt>
    <dgm:pt modelId="{07AC10AA-666C-46C1-9206-D693B5DC6CEF}" type="pres">
      <dgm:prSet presAssocID="{6FE9C5B3-50ED-4071-B04F-FBF7EBD93B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C7BD09-AEA0-4BC3-9FC2-5073DD52909F}" type="pres">
      <dgm:prSet presAssocID="{D0F0CFAD-A0A4-4B4E-9A00-FDC7E13A17C3}" presName="centerShape" presStyleLbl="node0" presStyleIdx="0" presStyleCnt="1" custScaleX="153050" custScaleY="124418" custLinFactNeighborX="-1465" custLinFactNeighborY="6485"/>
      <dgm:spPr/>
      <dgm:t>
        <a:bodyPr/>
        <a:lstStyle/>
        <a:p>
          <a:endParaRPr lang="pl-PL"/>
        </a:p>
      </dgm:t>
    </dgm:pt>
    <dgm:pt modelId="{DA02355E-B61A-40F9-BFCD-E864AE10FB1A}" type="pres">
      <dgm:prSet presAssocID="{415342CF-A121-44EC-92E5-F2EBF69E9B9B}" presName="parTrans" presStyleLbl="sibTrans2D1" presStyleIdx="0" presStyleCnt="6" custScaleX="370900" custLinFactNeighborX="30340" custLinFactNeighborY="-3322"/>
      <dgm:spPr/>
      <dgm:t>
        <a:bodyPr/>
        <a:lstStyle/>
        <a:p>
          <a:endParaRPr lang="pl-PL"/>
        </a:p>
      </dgm:t>
    </dgm:pt>
    <dgm:pt modelId="{7E1B7AAE-34D4-4C08-856F-A72C756BC2B2}" type="pres">
      <dgm:prSet presAssocID="{415342CF-A121-44EC-92E5-F2EBF69E9B9B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5763EBDD-6D15-475C-A6D7-C07DE0D12B3E}" type="pres">
      <dgm:prSet presAssocID="{DC57F7E3-7167-42CA-8043-BE05FD03FAC9}" presName="node" presStyleLbl="node1" presStyleIdx="0" presStyleCnt="6" custScaleX="201883" custScaleY="158746" custRadScaleRad="113295" custRadScaleInc="117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13224-FE3D-47C0-8E85-308EB1C8D9BC}" type="pres">
      <dgm:prSet presAssocID="{0B9D5B8C-AEFB-4AF3-A88C-A795CD82CB9C}" presName="parTrans" presStyleLbl="sibTrans2D1" presStyleIdx="1" presStyleCnt="6" custScaleX="149113"/>
      <dgm:spPr/>
      <dgm:t>
        <a:bodyPr/>
        <a:lstStyle/>
        <a:p>
          <a:endParaRPr lang="pl-PL"/>
        </a:p>
      </dgm:t>
    </dgm:pt>
    <dgm:pt modelId="{AFBFA5ED-6C63-494B-A7A3-1DC10A699162}" type="pres">
      <dgm:prSet presAssocID="{0B9D5B8C-AEFB-4AF3-A88C-A795CD82CB9C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CC87E882-E539-46B4-BD20-874794C0991A}" type="pres">
      <dgm:prSet presAssocID="{326DB8A0-C000-470A-AFF7-BD3C0F474012}" presName="node" presStyleLbl="node1" presStyleIdx="1" presStyleCnt="6" custScaleX="207975" custScaleY="158707" custRadScaleRad="173463" custRadScaleInc="205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6424F7-A7CF-496F-909C-EBE0033DC144}" type="pres">
      <dgm:prSet presAssocID="{5602F291-9C5C-4DAD-8FE4-ADA35006A9A7}" presName="parTrans" presStyleLbl="sibTrans2D1" presStyleIdx="2" presStyleCnt="6" custScaleX="198002"/>
      <dgm:spPr/>
      <dgm:t>
        <a:bodyPr/>
        <a:lstStyle/>
        <a:p>
          <a:endParaRPr lang="pl-PL"/>
        </a:p>
      </dgm:t>
    </dgm:pt>
    <dgm:pt modelId="{FAA0EA91-7346-45F8-92DD-AC324B758273}" type="pres">
      <dgm:prSet presAssocID="{5602F291-9C5C-4DAD-8FE4-ADA35006A9A7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C006955-F1C6-4074-A640-AD7EE2D679FC}" type="pres">
      <dgm:prSet presAssocID="{B9CD4495-8810-4EBE-A9ED-AD66D696D078}" presName="node" presStyleLbl="node1" presStyleIdx="2" presStyleCnt="6" custScaleX="203523" custScaleY="160493" custRadScaleRad="162099" custRadScaleInc="-414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386A66-3CBB-4965-8E1C-ABF5FE4984C0}" type="pres">
      <dgm:prSet presAssocID="{626E4832-F6C3-42D8-80AC-5FF0F4823275}" presName="parTrans" presStyleLbl="sibTrans2D1" presStyleIdx="3" presStyleCnt="6"/>
      <dgm:spPr/>
      <dgm:t>
        <a:bodyPr/>
        <a:lstStyle/>
        <a:p>
          <a:endParaRPr lang="pl-PL"/>
        </a:p>
      </dgm:t>
    </dgm:pt>
    <dgm:pt modelId="{66FB9DA3-1B73-4F71-A484-0D58E5B6ACF1}" type="pres">
      <dgm:prSet presAssocID="{626E4832-F6C3-42D8-80AC-5FF0F4823275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335CCB9C-4C3B-44E5-A290-428279D19902}" type="pres">
      <dgm:prSet presAssocID="{FFC9C30A-0B9D-4856-9590-B3665BDF1626}" presName="node" presStyleLbl="node1" presStyleIdx="3" presStyleCnt="6" custScaleX="228271" custScaleY="177436" custRadScaleRad="132107" custRadScaleInc="-12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E33345-236F-4226-99CF-2A6E3052BE75}" type="pres">
      <dgm:prSet presAssocID="{DCE679AF-FB87-4A7C-818A-F9760F0415B8}" presName="parTrans" presStyleLbl="sibTrans2D1" presStyleIdx="4" presStyleCnt="6" custScaleX="307358" custLinFactX="-51847" custLinFactNeighborX="-100000" custLinFactNeighborY="-44554"/>
      <dgm:spPr/>
      <dgm:t>
        <a:bodyPr/>
        <a:lstStyle/>
        <a:p>
          <a:endParaRPr lang="pl-PL"/>
        </a:p>
      </dgm:t>
    </dgm:pt>
    <dgm:pt modelId="{A5AB5889-2600-46EB-84B4-27EA8A699C32}" type="pres">
      <dgm:prSet presAssocID="{DCE679AF-FB87-4A7C-818A-F9760F0415B8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FFB4CC59-5EA4-4C99-A562-33FD067185F4}" type="pres">
      <dgm:prSet presAssocID="{188DFCD8-DF8B-4160-89CD-DA4173A07E74}" presName="node" presStyleLbl="node1" presStyleIdx="4" presStyleCnt="6" custScaleX="227905" custScaleY="191066" custRadScaleRad="179423" custRadScaleInc="607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85EF7E-40C4-4B78-A76B-2E48AAFDB3CE}" type="pres">
      <dgm:prSet presAssocID="{3AD9C2A3-AF43-4A15-AC49-5D2376F799CC}" presName="parTrans" presStyleLbl="sibTrans2D1" presStyleIdx="5" presStyleCnt="6" custScaleX="140092"/>
      <dgm:spPr/>
      <dgm:t>
        <a:bodyPr/>
        <a:lstStyle/>
        <a:p>
          <a:endParaRPr lang="pl-PL"/>
        </a:p>
      </dgm:t>
    </dgm:pt>
    <dgm:pt modelId="{A1DF663B-7C14-42A9-962B-DDF29473A894}" type="pres">
      <dgm:prSet presAssocID="{3AD9C2A3-AF43-4A15-AC49-5D2376F799CC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CB043275-029F-4D44-BBA6-B51523C01850}" type="pres">
      <dgm:prSet presAssocID="{26446DCD-F52E-4E83-8F98-C4E36C1B00F6}" presName="node" presStyleLbl="node1" presStyleIdx="5" presStyleCnt="6" custScaleX="217766" custScaleY="162511" custRadScaleRad="164212" custRadScaleInc="11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C67AF9-A615-4B6E-964A-9FEF1E5D11DB}" type="presOf" srcId="{3AD9C2A3-AF43-4A15-AC49-5D2376F799CC}" destId="{AF85EF7E-40C4-4B78-A76B-2E48AAFDB3CE}" srcOrd="0" destOrd="0" presId="urn:microsoft.com/office/officeart/2005/8/layout/radial5"/>
    <dgm:cxn modelId="{BA668A9C-31C0-4B26-8EB3-B7626DB1ADAB}" type="presOf" srcId="{B9CD4495-8810-4EBE-A9ED-AD66D696D078}" destId="{0C006955-F1C6-4074-A640-AD7EE2D679FC}" srcOrd="0" destOrd="0" presId="urn:microsoft.com/office/officeart/2005/8/layout/radial5"/>
    <dgm:cxn modelId="{EA9C1F73-65A4-4583-95FD-1B129EB1D97C}" srcId="{D0F0CFAD-A0A4-4B4E-9A00-FDC7E13A17C3}" destId="{DC57F7E3-7167-42CA-8043-BE05FD03FAC9}" srcOrd="0" destOrd="0" parTransId="{415342CF-A121-44EC-92E5-F2EBF69E9B9B}" sibTransId="{D1200DA1-B8B3-48FE-8334-33AE203285ED}"/>
    <dgm:cxn modelId="{24EA805F-E76F-4215-B127-42387C7949BF}" type="presOf" srcId="{DCE679AF-FB87-4A7C-818A-F9760F0415B8}" destId="{A5AB5889-2600-46EB-84B4-27EA8A699C32}" srcOrd="1" destOrd="0" presId="urn:microsoft.com/office/officeart/2005/8/layout/radial5"/>
    <dgm:cxn modelId="{2B1AF1D9-EBA9-493A-97B7-92825B07B69C}" srcId="{D0F0CFAD-A0A4-4B4E-9A00-FDC7E13A17C3}" destId="{B9CD4495-8810-4EBE-A9ED-AD66D696D078}" srcOrd="2" destOrd="0" parTransId="{5602F291-9C5C-4DAD-8FE4-ADA35006A9A7}" sibTransId="{6B44B972-A7C7-4979-98B7-56DFE32816C0}"/>
    <dgm:cxn modelId="{7E879C99-FE87-4387-9998-7730FBBFADCD}" srcId="{D0F0CFAD-A0A4-4B4E-9A00-FDC7E13A17C3}" destId="{26446DCD-F52E-4E83-8F98-C4E36C1B00F6}" srcOrd="5" destOrd="0" parTransId="{3AD9C2A3-AF43-4A15-AC49-5D2376F799CC}" sibTransId="{B4917658-F6A5-40B8-9AC3-787ACCD6415C}"/>
    <dgm:cxn modelId="{1034ACCD-DFD9-4EAD-BF11-63E0F430F306}" type="presOf" srcId="{3AD9C2A3-AF43-4A15-AC49-5D2376F799CC}" destId="{A1DF663B-7C14-42A9-962B-DDF29473A894}" srcOrd="1" destOrd="0" presId="urn:microsoft.com/office/officeart/2005/8/layout/radial5"/>
    <dgm:cxn modelId="{D2238652-E777-4C39-A02A-8EA529FEAA7C}" type="presOf" srcId="{0B9D5B8C-AEFB-4AF3-A88C-A795CD82CB9C}" destId="{E3A13224-FE3D-47C0-8E85-308EB1C8D9BC}" srcOrd="0" destOrd="0" presId="urn:microsoft.com/office/officeart/2005/8/layout/radial5"/>
    <dgm:cxn modelId="{328424DD-AD70-49B0-B544-1A491F296DAD}" type="presOf" srcId="{626E4832-F6C3-42D8-80AC-5FF0F4823275}" destId="{66FB9DA3-1B73-4F71-A484-0D58E5B6ACF1}" srcOrd="1" destOrd="0" presId="urn:microsoft.com/office/officeart/2005/8/layout/radial5"/>
    <dgm:cxn modelId="{7D66B441-2879-431E-987C-3B23B6858DD8}" type="presOf" srcId="{FFC9C30A-0B9D-4856-9590-B3665BDF1626}" destId="{335CCB9C-4C3B-44E5-A290-428279D19902}" srcOrd="0" destOrd="0" presId="urn:microsoft.com/office/officeart/2005/8/layout/radial5"/>
    <dgm:cxn modelId="{AD631816-032F-4AFC-915D-D116945D1912}" srcId="{6FE9C5B3-50ED-4071-B04F-FBF7EBD93BEF}" destId="{D0F0CFAD-A0A4-4B4E-9A00-FDC7E13A17C3}" srcOrd="0" destOrd="0" parTransId="{E65F540D-503F-4F46-B14B-3E38FC372E84}" sibTransId="{730F765E-9FC8-491E-929F-1547EE1FA576}"/>
    <dgm:cxn modelId="{2C1650DC-8331-4203-BB3C-1BB042EDF53F}" srcId="{D0F0CFAD-A0A4-4B4E-9A00-FDC7E13A17C3}" destId="{FFC9C30A-0B9D-4856-9590-B3665BDF1626}" srcOrd="3" destOrd="0" parTransId="{626E4832-F6C3-42D8-80AC-5FF0F4823275}" sibTransId="{9DC5F8EB-F632-44C3-8799-133E5351FBBE}"/>
    <dgm:cxn modelId="{4D379E6C-7444-4FD3-8A23-44D0686EBF0D}" type="presOf" srcId="{5602F291-9C5C-4DAD-8FE4-ADA35006A9A7}" destId="{A36424F7-A7CF-496F-909C-EBE0033DC144}" srcOrd="0" destOrd="0" presId="urn:microsoft.com/office/officeart/2005/8/layout/radial5"/>
    <dgm:cxn modelId="{96C45D60-9E8C-42FC-B6C5-90F25835B553}" type="presOf" srcId="{26446DCD-F52E-4E83-8F98-C4E36C1B00F6}" destId="{CB043275-029F-4D44-BBA6-B51523C01850}" srcOrd="0" destOrd="0" presId="urn:microsoft.com/office/officeart/2005/8/layout/radial5"/>
    <dgm:cxn modelId="{A0C11BA2-EE3A-4354-AC65-53D4501651D2}" type="presOf" srcId="{DCE679AF-FB87-4A7C-818A-F9760F0415B8}" destId="{23E33345-236F-4226-99CF-2A6E3052BE75}" srcOrd="0" destOrd="0" presId="urn:microsoft.com/office/officeart/2005/8/layout/radial5"/>
    <dgm:cxn modelId="{FC655116-734A-4C48-85E6-DA54F5446DED}" type="presOf" srcId="{188DFCD8-DF8B-4160-89CD-DA4173A07E74}" destId="{FFB4CC59-5EA4-4C99-A562-33FD067185F4}" srcOrd="0" destOrd="0" presId="urn:microsoft.com/office/officeart/2005/8/layout/radial5"/>
    <dgm:cxn modelId="{C8DBB5E9-C806-4295-BCAB-DB4F4EACD5DE}" type="presOf" srcId="{6FE9C5B3-50ED-4071-B04F-FBF7EBD93BEF}" destId="{07AC10AA-666C-46C1-9206-D693B5DC6CEF}" srcOrd="0" destOrd="0" presId="urn:microsoft.com/office/officeart/2005/8/layout/radial5"/>
    <dgm:cxn modelId="{266B3CBC-788B-4F27-9E9C-C6483E1B2FF7}" type="presOf" srcId="{5602F291-9C5C-4DAD-8FE4-ADA35006A9A7}" destId="{FAA0EA91-7346-45F8-92DD-AC324B758273}" srcOrd="1" destOrd="0" presId="urn:microsoft.com/office/officeart/2005/8/layout/radial5"/>
    <dgm:cxn modelId="{73C4A448-9A5A-4C91-A62C-A624513913C3}" srcId="{6FE9C5B3-50ED-4071-B04F-FBF7EBD93BEF}" destId="{4C12C390-04F8-4BFE-A13A-1C665B2F149A}" srcOrd="2" destOrd="0" parTransId="{B86C081E-FCAE-4184-A9A3-61D8D198DAF6}" sibTransId="{AEEB205A-048C-4907-AAE1-1AC2CADE13AC}"/>
    <dgm:cxn modelId="{CB5F3649-B83E-40E2-A698-CCF67B48EEA6}" type="presOf" srcId="{626E4832-F6C3-42D8-80AC-5FF0F4823275}" destId="{1D386A66-3CBB-4965-8E1C-ABF5FE4984C0}" srcOrd="0" destOrd="0" presId="urn:microsoft.com/office/officeart/2005/8/layout/radial5"/>
    <dgm:cxn modelId="{0451F02A-BDD6-429F-A861-048C988D2CC0}" type="presOf" srcId="{DC57F7E3-7167-42CA-8043-BE05FD03FAC9}" destId="{5763EBDD-6D15-475C-A6D7-C07DE0D12B3E}" srcOrd="0" destOrd="0" presId="urn:microsoft.com/office/officeart/2005/8/layout/radial5"/>
    <dgm:cxn modelId="{1A90A3BD-D15F-414B-A443-3C4AFCFE3E89}" srcId="{6FE9C5B3-50ED-4071-B04F-FBF7EBD93BEF}" destId="{DF93DB08-68E3-4585-BC5A-5E16872343A1}" srcOrd="1" destOrd="0" parTransId="{C6B79327-F242-4525-9816-06B443CA6E57}" sibTransId="{F0C383FF-0379-44D0-B76E-77A582072496}"/>
    <dgm:cxn modelId="{FE4D4B6E-EBE9-46CC-A9C8-2E685B59572A}" type="presOf" srcId="{0B9D5B8C-AEFB-4AF3-A88C-A795CD82CB9C}" destId="{AFBFA5ED-6C63-494B-A7A3-1DC10A699162}" srcOrd="1" destOrd="0" presId="urn:microsoft.com/office/officeart/2005/8/layout/radial5"/>
    <dgm:cxn modelId="{6993045E-EDAD-476C-8B9B-5C7DB89723B6}" type="presOf" srcId="{415342CF-A121-44EC-92E5-F2EBF69E9B9B}" destId="{DA02355E-B61A-40F9-BFCD-E864AE10FB1A}" srcOrd="0" destOrd="0" presId="urn:microsoft.com/office/officeart/2005/8/layout/radial5"/>
    <dgm:cxn modelId="{DE06D3F3-427E-423B-BF32-B62B29C1B40E}" type="presOf" srcId="{D0F0CFAD-A0A4-4B4E-9A00-FDC7E13A17C3}" destId="{BDC7BD09-AEA0-4BC3-9FC2-5073DD52909F}" srcOrd="0" destOrd="0" presId="urn:microsoft.com/office/officeart/2005/8/layout/radial5"/>
    <dgm:cxn modelId="{99C6F433-1E49-4225-9FD5-AE00D687D786}" srcId="{D0F0CFAD-A0A4-4B4E-9A00-FDC7E13A17C3}" destId="{326DB8A0-C000-470A-AFF7-BD3C0F474012}" srcOrd="1" destOrd="0" parTransId="{0B9D5B8C-AEFB-4AF3-A88C-A795CD82CB9C}" sibTransId="{3DE32FF4-3E33-43BD-A502-35077AD042A6}"/>
    <dgm:cxn modelId="{04CDD27C-287F-4167-861D-7540299166DC}" srcId="{D0F0CFAD-A0A4-4B4E-9A00-FDC7E13A17C3}" destId="{188DFCD8-DF8B-4160-89CD-DA4173A07E74}" srcOrd="4" destOrd="0" parTransId="{DCE679AF-FB87-4A7C-818A-F9760F0415B8}" sibTransId="{047DC622-6C83-4A4D-BB0B-14D2D235AF09}"/>
    <dgm:cxn modelId="{6144E242-16CE-4768-AF1C-E55DC2B8F5E5}" type="presOf" srcId="{326DB8A0-C000-470A-AFF7-BD3C0F474012}" destId="{CC87E882-E539-46B4-BD20-874794C0991A}" srcOrd="0" destOrd="0" presId="urn:microsoft.com/office/officeart/2005/8/layout/radial5"/>
    <dgm:cxn modelId="{7AC39304-5A3A-4F47-8EA8-039F90CB8572}" type="presOf" srcId="{415342CF-A121-44EC-92E5-F2EBF69E9B9B}" destId="{7E1B7AAE-34D4-4C08-856F-A72C756BC2B2}" srcOrd="1" destOrd="0" presId="urn:microsoft.com/office/officeart/2005/8/layout/radial5"/>
    <dgm:cxn modelId="{F40139F9-4594-4CE1-BE18-6E898E41331D}" type="presParOf" srcId="{07AC10AA-666C-46C1-9206-D693B5DC6CEF}" destId="{BDC7BD09-AEA0-4BC3-9FC2-5073DD52909F}" srcOrd="0" destOrd="0" presId="urn:microsoft.com/office/officeart/2005/8/layout/radial5"/>
    <dgm:cxn modelId="{7AC371B4-D72D-4BD7-8CF7-21D1FB917B5B}" type="presParOf" srcId="{07AC10AA-666C-46C1-9206-D693B5DC6CEF}" destId="{DA02355E-B61A-40F9-BFCD-E864AE10FB1A}" srcOrd="1" destOrd="0" presId="urn:microsoft.com/office/officeart/2005/8/layout/radial5"/>
    <dgm:cxn modelId="{D534EF00-1C77-4CC9-8398-6614444ACEED}" type="presParOf" srcId="{DA02355E-B61A-40F9-BFCD-E864AE10FB1A}" destId="{7E1B7AAE-34D4-4C08-856F-A72C756BC2B2}" srcOrd="0" destOrd="0" presId="urn:microsoft.com/office/officeart/2005/8/layout/radial5"/>
    <dgm:cxn modelId="{910469C1-0841-4598-8A1D-F060C38470D3}" type="presParOf" srcId="{07AC10AA-666C-46C1-9206-D693B5DC6CEF}" destId="{5763EBDD-6D15-475C-A6D7-C07DE0D12B3E}" srcOrd="2" destOrd="0" presId="urn:microsoft.com/office/officeart/2005/8/layout/radial5"/>
    <dgm:cxn modelId="{BA402B90-5945-4FB6-A011-B32865E214B0}" type="presParOf" srcId="{07AC10AA-666C-46C1-9206-D693B5DC6CEF}" destId="{E3A13224-FE3D-47C0-8E85-308EB1C8D9BC}" srcOrd="3" destOrd="0" presId="urn:microsoft.com/office/officeart/2005/8/layout/radial5"/>
    <dgm:cxn modelId="{DC217ACC-1C69-4DF7-9059-8EC402667EA0}" type="presParOf" srcId="{E3A13224-FE3D-47C0-8E85-308EB1C8D9BC}" destId="{AFBFA5ED-6C63-494B-A7A3-1DC10A699162}" srcOrd="0" destOrd="0" presId="urn:microsoft.com/office/officeart/2005/8/layout/radial5"/>
    <dgm:cxn modelId="{19B179CD-17B2-415F-AA42-F102DF906B30}" type="presParOf" srcId="{07AC10AA-666C-46C1-9206-D693B5DC6CEF}" destId="{CC87E882-E539-46B4-BD20-874794C0991A}" srcOrd="4" destOrd="0" presId="urn:microsoft.com/office/officeart/2005/8/layout/radial5"/>
    <dgm:cxn modelId="{2E4B9E87-2624-461D-A38F-BD3EE3DAF238}" type="presParOf" srcId="{07AC10AA-666C-46C1-9206-D693B5DC6CEF}" destId="{A36424F7-A7CF-496F-909C-EBE0033DC144}" srcOrd="5" destOrd="0" presId="urn:microsoft.com/office/officeart/2005/8/layout/radial5"/>
    <dgm:cxn modelId="{AAD913D7-115C-4F82-B2E3-28D477CE2D8D}" type="presParOf" srcId="{A36424F7-A7CF-496F-909C-EBE0033DC144}" destId="{FAA0EA91-7346-45F8-92DD-AC324B758273}" srcOrd="0" destOrd="0" presId="urn:microsoft.com/office/officeart/2005/8/layout/radial5"/>
    <dgm:cxn modelId="{63166EB9-498C-40A4-BEFF-F1D41B14E971}" type="presParOf" srcId="{07AC10AA-666C-46C1-9206-D693B5DC6CEF}" destId="{0C006955-F1C6-4074-A640-AD7EE2D679FC}" srcOrd="6" destOrd="0" presId="urn:microsoft.com/office/officeart/2005/8/layout/radial5"/>
    <dgm:cxn modelId="{E11D88AF-84F6-4F8B-B2FB-BE367B20B6D5}" type="presParOf" srcId="{07AC10AA-666C-46C1-9206-D693B5DC6CEF}" destId="{1D386A66-3CBB-4965-8E1C-ABF5FE4984C0}" srcOrd="7" destOrd="0" presId="urn:microsoft.com/office/officeart/2005/8/layout/radial5"/>
    <dgm:cxn modelId="{6B2C36E9-A8DD-4A0C-93D6-973E3676C39A}" type="presParOf" srcId="{1D386A66-3CBB-4965-8E1C-ABF5FE4984C0}" destId="{66FB9DA3-1B73-4F71-A484-0D58E5B6ACF1}" srcOrd="0" destOrd="0" presId="urn:microsoft.com/office/officeart/2005/8/layout/radial5"/>
    <dgm:cxn modelId="{0284BBB8-19DF-4029-AE3B-C448CA477133}" type="presParOf" srcId="{07AC10AA-666C-46C1-9206-D693B5DC6CEF}" destId="{335CCB9C-4C3B-44E5-A290-428279D19902}" srcOrd="8" destOrd="0" presId="urn:microsoft.com/office/officeart/2005/8/layout/radial5"/>
    <dgm:cxn modelId="{039F4333-30B3-4CB5-A754-6129A5FA6187}" type="presParOf" srcId="{07AC10AA-666C-46C1-9206-D693B5DC6CEF}" destId="{23E33345-236F-4226-99CF-2A6E3052BE75}" srcOrd="9" destOrd="0" presId="urn:microsoft.com/office/officeart/2005/8/layout/radial5"/>
    <dgm:cxn modelId="{23C7B627-28EC-4077-B093-AE92AC1AA889}" type="presParOf" srcId="{23E33345-236F-4226-99CF-2A6E3052BE75}" destId="{A5AB5889-2600-46EB-84B4-27EA8A699C32}" srcOrd="0" destOrd="0" presId="urn:microsoft.com/office/officeart/2005/8/layout/radial5"/>
    <dgm:cxn modelId="{C2051760-25A3-4B86-AFED-545A9A0D1FF6}" type="presParOf" srcId="{07AC10AA-666C-46C1-9206-D693B5DC6CEF}" destId="{FFB4CC59-5EA4-4C99-A562-33FD067185F4}" srcOrd="10" destOrd="0" presId="urn:microsoft.com/office/officeart/2005/8/layout/radial5"/>
    <dgm:cxn modelId="{34AF0DFE-D4BE-4FA5-8ABB-F48686706EA0}" type="presParOf" srcId="{07AC10AA-666C-46C1-9206-D693B5DC6CEF}" destId="{AF85EF7E-40C4-4B78-A76B-2E48AAFDB3CE}" srcOrd="11" destOrd="0" presId="urn:microsoft.com/office/officeart/2005/8/layout/radial5"/>
    <dgm:cxn modelId="{10E1A853-0559-4713-83DE-F05B09E048DC}" type="presParOf" srcId="{AF85EF7E-40C4-4B78-A76B-2E48AAFDB3CE}" destId="{A1DF663B-7C14-42A9-962B-DDF29473A894}" srcOrd="0" destOrd="0" presId="urn:microsoft.com/office/officeart/2005/8/layout/radial5"/>
    <dgm:cxn modelId="{C4490B76-4279-4054-906E-84F05ABE8FB4}" type="presParOf" srcId="{07AC10AA-666C-46C1-9206-D693B5DC6CEF}" destId="{CB043275-029F-4D44-BBA6-B51523C0185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E9C5B3-50ED-4071-B04F-FBF7EBD93BEF}" type="doc">
      <dgm:prSet loTypeId="urn:microsoft.com/office/officeart/2005/8/layout/radial5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D0F0CFAD-A0A4-4B4E-9A00-FDC7E13A17C3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Klient</a:t>
          </a:r>
        </a:p>
      </dgm:t>
    </dgm:pt>
    <dgm:pt modelId="{E65F540D-503F-4F46-B14B-3E38FC372E84}" type="parTrans" cxnId="{AD631816-032F-4AFC-915D-D116945D1912}">
      <dgm:prSet/>
      <dgm:spPr/>
      <dgm:t>
        <a:bodyPr/>
        <a:lstStyle/>
        <a:p>
          <a:endParaRPr lang="pl-PL"/>
        </a:p>
      </dgm:t>
    </dgm:pt>
    <dgm:pt modelId="{730F765E-9FC8-491E-929F-1547EE1FA576}" type="sibTrans" cxnId="{AD631816-032F-4AFC-915D-D116945D1912}">
      <dgm:prSet/>
      <dgm:spPr/>
      <dgm:t>
        <a:bodyPr/>
        <a:lstStyle/>
        <a:p>
          <a:endParaRPr lang="pl-PL"/>
        </a:p>
      </dgm:t>
    </dgm:pt>
    <dgm:pt modelId="{DC57F7E3-7167-42CA-8043-BE05FD03FAC9}">
      <dgm:prSet phldrT="[Tekst]"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 dostęp do formularzy ankietowych </a:t>
          </a:r>
        </a:p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on </a:t>
          </a:r>
          <a:r>
            <a:rPr kumimoji="0" lang="pl-PL" sz="1800" b="0" i="0" u="none" strike="noStrike" cap="none" normalizeH="0" baseline="0" dirty="0" err="1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line</a:t>
          </a:r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endParaRPr lang="pl-PL" sz="1800" dirty="0"/>
        </a:p>
      </dgm:t>
    </dgm:pt>
    <dgm:pt modelId="{415342CF-A121-44EC-92E5-F2EBF69E9B9B}" type="parTrans" cxnId="{EA9C1F73-65A4-4583-95FD-1B129EB1D97C}">
      <dgm:prSet/>
      <dgm:spPr/>
      <dgm:t>
        <a:bodyPr/>
        <a:lstStyle/>
        <a:p>
          <a:endParaRPr lang="pl-PL"/>
        </a:p>
      </dgm:t>
    </dgm:pt>
    <dgm:pt modelId="{D1200DA1-B8B3-48FE-8334-33AE203285ED}" type="sibTrans" cxnId="{EA9C1F73-65A4-4583-95FD-1B129EB1D97C}">
      <dgm:prSet/>
      <dgm:spPr/>
      <dgm:t>
        <a:bodyPr/>
        <a:lstStyle/>
        <a:p>
          <a:endParaRPr lang="pl-PL"/>
        </a:p>
      </dgm:t>
    </dgm:pt>
    <dgm:pt modelId="{26446DCD-F52E-4E83-8F98-C4E36C1B00F6}">
      <dgm:prSet phldrT="[Tekst]" custT="1"/>
      <dgm:spPr/>
      <dgm:t>
        <a:bodyPr/>
        <a:lstStyle/>
        <a:p>
          <a:r>
            <a:rPr kumimoji="0" lang="pl-PL" sz="20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dać wyraz swojemu niezadowoleniu</a:t>
          </a:r>
          <a:endParaRPr lang="pl-PL" sz="2000" dirty="0"/>
        </a:p>
      </dgm:t>
    </dgm:pt>
    <dgm:pt modelId="{3AD9C2A3-AF43-4A15-AC49-5D2376F799CC}" type="parTrans" cxnId="{7E879C99-FE87-4387-9998-7730FBBFADCD}">
      <dgm:prSet/>
      <dgm:spPr/>
      <dgm:t>
        <a:bodyPr/>
        <a:lstStyle/>
        <a:p>
          <a:endParaRPr lang="pl-PL"/>
        </a:p>
      </dgm:t>
    </dgm:pt>
    <dgm:pt modelId="{B4917658-F6A5-40B8-9AC3-787ACCD6415C}" type="sibTrans" cxnId="{7E879C99-FE87-4387-9998-7730FBBFADCD}">
      <dgm:prSet/>
      <dgm:spPr/>
      <dgm:t>
        <a:bodyPr/>
        <a:lstStyle/>
        <a:p>
          <a:endParaRPr lang="pl-PL"/>
        </a:p>
      </dgm:t>
    </dgm:pt>
    <dgm:pt modelId="{326DB8A0-C000-470A-AFF7-BD3C0F474012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ocenić Urząd przez pryzmat komórki lub załatwianej sprawy</a:t>
          </a:r>
          <a:endParaRPr lang="pl-PL" sz="1800" dirty="0"/>
        </a:p>
      </dgm:t>
    </dgm:pt>
    <dgm:pt modelId="{0B9D5B8C-AEFB-4AF3-A88C-A795CD82CB9C}" type="parTrans" cxnId="{99C6F433-1E49-4225-9FD5-AE00D687D786}">
      <dgm:prSet/>
      <dgm:spPr/>
      <dgm:t>
        <a:bodyPr/>
        <a:lstStyle/>
        <a:p>
          <a:endParaRPr lang="pl-PL"/>
        </a:p>
      </dgm:t>
    </dgm:pt>
    <dgm:pt modelId="{3DE32FF4-3E33-43BD-A502-35077AD042A6}" type="sibTrans" cxnId="{99C6F433-1E49-4225-9FD5-AE00D687D786}">
      <dgm:prSet/>
      <dgm:spPr/>
      <dgm:t>
        <a:bodyPr/>
        <a:lstStyle/>
        <a:p>
          <a:endParaRPr lang="pl-PL"/>
        </a:p>
      </dgm:t>
    </dgm:pt>
    <dgm:pt modelId="{B9CD4495-8810-4EBE-A9ED-AD66D696D078}">
      <dgm:prSet custT="1"/>
      <dgm:spPr/>
      <dgm:t>
        <a:bodyPr/>
        <a:lstStyle/>
        <a:p>
          <a:r>
            <a:rPr kumimoji="0" lang="pl-PL" sz="1800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zaproponować swoje usprawnienie poprzez   komentarz </a:t>
          </a:r>
          <a:endParaRPr lang="pl-PL" sz="1800" dirty="0"/>
        </a:p>
      </dgm:t>
    </dgm:pt>
    <dgm:pt modelId="{5602F291-9C5C-4DAD-8FE4-ADA35006A9A7}" type="parTrans" cxnId="{2B1AF1D9-EBA9-493A-97B7-92825B07B69C}">
      <dgm:prSet/>
      <dgm:spPr/>
      <dgm:t>
        <a:bodyPr/>
        <a:lstStyle/>
        <a:p>
          <a:endParaRPr lang="pl-PL"/>
        </a:p>
      </dgm:t>
    </dgm:pt>
    <dgm:pt modelId="{6B44B972-A7C7-4979-98B7-56DFE32816C0}" type="sibTrans" cxnId="{2B1AF1D9-EBA9-493A-97B7-92825B07B69C}">
      <dgm:prSet/>
      <dgm:spPr/>
      <dgm:t>
        <a:bodyPr/>
        <a:lstStyle/>
        <a:p>
          <a:endParaRPr lang="pl-PL"/>
        </a:p>
      </dgm:t>
    </dgm:pt>
    <dgm:pt modelId="{8AE81891-9C03-48AE-9F9C-100482C248A4}">
      <dgm:prSet phldrT="[Tekst]" custT="1"/>
      <dgm:spPr/>
      <dgm:t>
        <a:bodyPr/>
        <a:lstStyle/>
        <a:p>
          <a:r>
            <a:rPr lang="pl-PL" sz="2000" dirty="0"/>
            <a:t>Ma dostęp do jednolitych formularzy ankietowych w PDF w Urzędzie</a:t>
          </a:r>
        </a:p>
      </dgm:t>
    </dgm:pt>
    <dgm:pt modelId="{29C3BE43-DB63-459C-94BA-8A32DC5D9899}" type="parTrans" cxnId="{334273C8-6FDF-4309-8654-9341C4B9FEB1}">
      <dgm:prSet/>
      <dgm:spPr/>
      <dgm:t>
        <a:bodyPr/>
        <a:lstStyle/>
        <a:p>
          <a:endParaRPr lang="pl-PL"/>
        </a:p>
      </dgm:t>
    </dgm:pt>
    <dgm:pt modelId="{AC1C06A3-DADF-4E46-A77F-D1D155ADF83F}" type="sibTrans" cxnId="{334273C8-6FDF-4309-8654-9341C4B9FEB1}">
      <dgm:prSet/>
      <dgm:spPr/>
      <dgm:t>
        <a:bodyPr/>
        <a:lstStyle/>
        <a:p>
          <a:endParaRPr lang="pl-PL"/>
        </a:p>
      </dgm:t>
    </dgm:pt>
    <dgm:pt modelId="{6080E63F-3E10-4E41-941F-AF025D5C758B}">
      <dgm:prSet/>
      <dgm:spPr/>
      <dgm:t>
        <a:bodyPr/>
        <a:lstStyle/>
        <a:p>
          <a:r>
            <a:rPr kumimoji="0" lang="pl-PL" b="0" i="0" u="none" strike="noStrike" cap="none" normalizeH="0" baseline="0" dirty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Może wyrazić opinię o jakości usług </a:t>
          </a:r>
          <a:endParaRPr lang="pl-PL" dirty="0"/>
        </a:p>
      </dgm:t>
    </dgm:pt>
    <dgm:pt modelId="{D6FA8AC8-C78E-424F-80E3-9A6DA6530955}" type="parTrans" cxnId="{F44E18BD-EFAB-46F1-B350-718963035C8C}">
      <dgm:prSet/>
      <dgm:spPr/>
      <dgm:t>
        <a:bodyPr/>
        <a:lstStyle/>
        <a:p>
          <a:endParaRPr lang="pl-PL"/>
        </a:p>
      </dgm:t>
    </dgm:pt>
    <dgm:pt modelId="{4A5802AF-9FE4-443F-8D73-73D10AEA6A41}" type="sibTrans" cxnId="{F44E18BD-EFAB-46F1-B350-718963035C8C}">
      <dgm:prSet/>
      <dgm:spPr/>
      <dgm:t>
        <a:bodyPr/>
        <a:lstStyle/>
        <a:p>
          <a:endParaRPr lang="pl-PL"/>
        </a:p>
      </dgm:t>
    </dgm:pt>
    <dgm:pt modelId="{07AC10AA-666C-46C1-9206-D693B5DC6CEF}" type="pres">
      <dgm:prSet presAssocID="{6FE9C5B3-50ED-4071-B04F-FBF7EBD93B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C7BD09-AEA0-4BC3-9FC2-5073DD52909F}" type="pres">
      <dgm:prSet presAssocID="{D0F0CFAD-A0A4-4B4E-9A00-FDC7E13A17C3}" presName="centerShape" presStyleLbl="node0" presStyleIdx="0" presStyleCnt="1" custScaleX="153050" custScaleY="124418" custLinFactNeighborX="-5417" custLinFactNeighborY="1394"/>
      <dgm:spPr/>
      <dgm:t>
        <a:bodyPr/>
        <a:lstStyle/>
        <a:p>
          <a:endParaRPr lang="pl-PL"/>
        </a:p>
      </dgm:t>
    </dgm:pt>
    <dgm:pt modelId="{DA02355E-B61A-40F9-BFCD-E864AE10FB1A}" type="pres">
      <dgm:prSet presAssocID="{415342CF-A121-44EC-92E5-F2EBF69E9B9B}" presName="parTrans" presStyleLbl="sibTrans2D1" presStyleIdx="0" presStyleCnt="6" custScaleX="370900" custLinFactNeighborX="30340" custLinFactNeighborY="-3322"/>
      <dgm:spPr/>
      <dgm:t>
        <a:bodyPr/>
        <a:lstStyle/>
        <a:p>
          <a:endParaRPr lang="pl-PL"/>
        </a:p>
      </dgm:t>
    </dgm:pt>
    <dgm:pt modelId="{7E1B7AAE-34D4-4C08-856F-A72C756BC2B2}" type="pres">
      <dgm:prSet presAssocID="{415342CF-A121-44EC-92E5-F2EBF69E9B9B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5763EBDD-6D15-475C-A6D7-C07DE0D12B3E}" type="pres">
      <dgm:prSet presAssocID="{DC57F7E3-7167-42CA-8043-BE05FD03FAC9}" presName="node" presStyleLbl="node1" presStyleIdx="0" presStyleCnt="6" custScaleX="185627" custScaleY="171290" custRadScaleRad="124539" custRadScaleInc="-165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13224-FE3D-47C0-8E85-308EB1C8D9BC}" type="pres">
      <dgm:prSet presAssocID="{0B9D5B8C-AEFB-4AF3-A88C-A795CD82CB9C}" presName="parTrans" presStyleLbl="sibTrans2D1" presStyleIdx="1" presStyleCnt="6" custScaleX="149113"/>
      <dgm:spPr/>
      <dgm:t>
        <a:bodyPr/>
        <a:lstStyle/>
        <a:p>
          <a:endParaRPr lang="pl-PL"/>
        </a:p>
      </dgm:t>
    </dgm:pt>
    <dgm:pt modelId="{AFBFA5ED-6C63-494B-A7A3-1DC10A699162}" type="pres">
      <dgm:prSet presAssocID="{0B9D5B8C-AEFB-4AF3-A88C-A795CD82CB9C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CC87E882-E539-46B4-BD20-874794C0991A}" type="pres">
      <dgm:prSet presAssocID="{326DB8A0-C000-470A-AFF7-BD3C0F474012}" presName="node" presStyleLbl="node1" presStyleIdx="1" presStyleCnt="6" custScaleX="195664" custScaleY="160766" custRadScaleRad="153456" custRadScaleInc="33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6424F7-A7CF-496F-909C-EBE0033DC144}" type="pres">
      <dgm:prSet presAssocID="{5602F291-9C5C-4DAD-8FE4-ADA35006A9A7}" presName="parTrans" presStyleLbl="sibTrans2D1" presStyleIdx="2" presStyleCnt="6" custScaleX="198002"/>
      <dgm:spPr/>
      <dgm:t>
        <a:bodyPr/>
        <a:lstStyle/>
        <a:p>
          <a:endParaRPr lang="pl-PL"/>
        </a:p>
      </dgm:t>
    </dgm:pt>
    <dgm:pt modelId="{FAA0EA91-7346-45F8-92DD-AC324B758273}" type="pres">
      <dgm:prSet presAssocID="{5602F291-9C5C-4DAD-8FE4-ADA35006A9A7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C006955-F1C6-4074-A640-AD7EE2D679FC}" type="pres">
      <dgm:prSet presAssocID="{B9CD4495-8810-4EBE-A9ED-AD66D696D078}" presName="node" presStyleLbl="node1" presStyleIdx="2" presStyleCnt="6" custScaleX="191212" custScaleY="147388" custRadScaleRad="180602" custRadScaleInc="-374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491ABF-1870-47F1-AD11-38E3871046D5}" type="pres">
      <dgm:prSet presAssocID="{D6FA8AC8-C78E-424F-80E3-9A6DA6530955}" presName="parTrans" presStyleLbl="sibTrans2D1" presStyleIdx="3" presStyleCnt="6"/>
      <dgm:spPr/>
      <dgm:t>
        <a:bodyPr/>
        <a:lstStyle/>
        <a:p>
          <a:endParaRPr lang="pl-PL"/>
        </a:p>
      </dgm:t>
    </dgm:pt>
    <dgm:pt modelId="{4ED3A839-7815-48A9-AC3D-DD64B8B2099A}" type="pres">
      <dgm:prSet presAssocID="{D6FA8AC8-C78E-424F-80E3-9A6DA6530955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830B255D-BD35-4A4F-AC3E-BF9F44B4B3F5}" type="pres">
      <dgm:prSet presAssocID="{6080E63F-3E10-4E41-941F-AF025D5C758B}" presName="node" presStyleLbl="node1" presStyleIdx="3" presStyleCnt="6" custScaleX="161029" custScaleY="1627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85EF7E-40C4-4B78-A76B-2E48AAFDB3CE}" type="pres">
      <dgm:prSet presAssocID="{3AD9C2A3-AF43-4A15-AC49-5D2376F799CC}" presName="parTrans" presStyleLbl="sibTrans2D1" presStyleIdx="4" presStyleCnt="6" custScaleX="140092"/>
      <dgm:spPr/>
      <dgm:t>
        <a:bodyPr/>
        <a:lstStyle/>
        <a:p>
          <a:endParaRPr lang="pl-PL"/>
        </a:p>
      </dgm:t>
    </dgm:pt>
    <dgm:pt modelId="{A1DF663B-7C14-42A9-962B-DDF29473A894}" type="pres">
      <dgm:prSet presAssocID="{3AD9C2A3-AF43-4A15-AC49-5D2376F799CC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CB043275-029F-4D44-BBA6-B51523C01850}" type="pres">
      <dgm:prSet presAssocID="{26446DCD-F52E-4E83-8F98-C4E36C1B00F6}" presName="node" presStyleLbl="node1" presStyleIdx="4" presStyleCnt="6" custScaleX="220876" custScaleY="159042" custRadScaleRad="165584" custRadScaleInc="378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8E55E2-7DD9-4AEF-A1BC-0240A55F3AA3}" type="pres">
      <dgm:prSet presAssocID="{29C3BE43-DB63-459C-94BA-8A32DC5D9899}" presName="parTrans" presStyleLbl="sibTrans2D1" presStyleIdx="5" presStyleCnt="6"/>
      <dgm:spPr/>
      <dgm:t>
        <a:bodyPr/>
        <a:lstStyle/>
        <a:p>
          <a:endParaRPr lang="pl-PL"/>
        </a:p>
      </dgm:t>
    </dgm:pt>
    <dgm:pt modelId="{B62D6BD4-1478-4402-AE66-D9284D30FE1F}" type="pres">
      <dgm:prSet presAssocID="{29C3BE43-DB63-459C-94BA-8A32DC5D9899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B409493D-4269-468E-8297-02577F872480}" type="pres">
      <dgm:prSet presAssocID="{8AE81891-9C03-48AE-9F9C-100482C248A4}" presName="node" presStyleLbl="node1" presStyleIdx="5" presStyleCnt="6" custScaleX="207937" custScaleY="147970" custRadScaleRad="152798" custRadScaleInc="-148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A668A9C-31C0-4B26-8EB3-B7626DB1ADAB}" type="presOf" srcId="{B9CD4495-8810-4EBE-A9ED-AD66D696D078}" destId="{0C006955-F1C6-4074-A640-AD7EE2D679FC}" srcOrd="0" destOrd="0" presId="urn:microsoft.com/office/officeart/2005/8/layout/radial5"/>
    <dgm:cxn modelId="{DE06D3F3-427E-423B-BF32-B62B29C1B40E}" type="presOf" srcId="{D0F0CFAD-A0A4-4B4E-9A00-FDC7E13A17C3}" destId="{BDC7BD09-AEA0-4BC3-9FC2-5073DD52909F}" srcOrd="0" destOrd="0" presId="urn:microsoft.com/office/officeart/2005/8/layout/radial5"/>
    <dgm:cxn modelId="{6993045E-EDAD-476C-8B9B-5C7DB89723B6}" type="presOf" srcId="{415342CF-A121-44EC-92E5-F2EBF69E9B9B}" destId="{DA02355E-B61A-40F9-BFCD-E864AE10FB1A}" srcOrd="0" destOrd="0" presId="urn:microsoft.com/office/officeart/2005/8/layout/radial5"/>
    <dgm:cxn modelId="{F44E18BD-EFAB-46F1-B350-718963035C8C}" srcId="{D0F0CFAD-A0A4-4B4E-9A00-FDC7E13A17C3}" destId="{6080E63F-3E10-4E41-941F-AF025D5C758B}" srcOrd="3" destOrd="0" parTransId="{D6FA8AC8-C78E-424F-80E3-9A6DA6530955}" sibTransId="{4A5802AF-9FE4-443F-8D73-73D10AEA6A41}"/>
    <dgm:cxn modelId="{C8DBB5E9-C806-4295-BCAB-DB4F4EACD5DE}" type="presOf" srcId="{6FE9C5B3-50ED-4071-B04F-FBF7EBD93BEF}" destId="{07AC10AA-666C-46C1-9206-D693B5DC6CEF}" srcOrd="0" destOrd="0" presId="urn:microsoft.com/office/officeart/2005/8/layout/radial5"/>
    <dgm:cxn modelId="{8A724311-4727-499F-9057-A96E724F7E33}" type="presOf" srcId="{6080E63F-3E10-4E41-941F-AF025D5C758B}" destId="{830B255D-BD35-4A4F-AC3E-BF9F44B4B3F5}" srcOrd="0" destOrd="0" presId="urn:microsoft.com/office/officeart/2005/8/layout/radial5"/>
    <dgm:cxn modelId="{EA9C1F73-65A4-4583-95FD-1B129EB1D97C}" srcId="{D0F0CFAD-A0A4-4B4E-9A00-FDC7E13A17C3}" destId="{DC57F7E3-7167-42CA-8043-BE05FD03FAC9}" srcOrd="0" destOrd="0" parTransId="{415342CF-A121-44EC-92E5-F2EBF69E9B9B}" sibTransId="{D1200DA1-B8B3-48FE-8334-33AE203285ED}"/>
    <dgm:cxn modelId="{96C45D60-9E8C-42FC-B6C5-90F25835B553}" type="presOf" srcId="{26446DCD-F52E-4E83-8F98-C4E36C1B00F6}" destId="{CB043275-029F-4D44-BBA6-B51523C01850}" srcOrd="0" destOrd="0" presId="urn:microsoft.com/office/officeart/2005/8/layout/radial5"/>
    <dgm:cxn modelId="{2B1AF1D9-EBA9-493A-97B7-92825B07B69C}" srcId="{D0F0CFAD-A0A4-4B4E-9A00-FDC7E13A17C3}" destId="{B9CD4495-8810-4EBE-A9ED-AD66D696D078}" srcOrd="2" destOrd="0" parTransId="{5602F291-9C5C-4DAD-8FE4-ADA35006A9A7}" sibTransId="{6B44B972-A7C7-4979-98B7-56DFE32816C0}"/>
    <dgm:cxn modelId="{A8C67AF9-A615-4B6E-964A-9FEF1E5D11DB}" type="presOf" srcId="{3AD9C2A3-AF43-4A15-AC49-5D2376F799CC}" destId="{AF85EF7E-40C4-4B78-A76B-2E48AAFDB3CE}" srcOrd="0" destOrd="0" presId="urn:microsoft.com/office/officeart/2005/8/layout/radial5"/>
    <dgm:cxn modelId="{6144E242-16CE-4768-AF1C-E55DC2B8F5E5}" type="presOf" srcId="{326DB8A0-C000-470A-AFF7-BD3C0F474012}" destId="{CC87E882-E539-46B4-BD20-874794C0991A}" srcOrd="0" destOrd="0" presId="urn:microsoft.com/office/officeart/2005/8/layout/radial5"/>
    <dgm:cxn modelId="{AD631816-032F-4AFC-915D-D116945D1912}" srcId="{6FE9C5B3-50ED-4071-B04F-FBF7EBD93BEF}" destId="{D0F0CFAD-A0A4-4B4E-9A00-FDC7E13A17C3}" srcOrd="0" destOrd="0" parTransId="{E65F540D-503F-4F46-B14B-3E38FC372E84}" sibTransId="{730F765E-9FC8-491E-929F-1547EE1FA576}"/>
    <dgm:cxn modelId="{7E879C99-FE87-4387-9998-7730FBBFADCD}" srcId="{D0F0CFAD-A0A4-4B4E-9A00-FDC7E13A17C3}" destId="{26446DCD-F52E-4E83-8F98-C4E36C1B00F6}" srcOrd="4" destOrd="0" parTransId="{3AD9C2A3-AF43-4A15-AC49-5D2376F799CC}" sibTransId="{B4917658-F6A5-40B8-9AC3-787ACCD6415C}"/>
    <dgm:cxn modelId="{266B3CBC-788B-4F27-9E9C-C6483E1B2FF7}" type="presOf" srcId="{5602F291-9C5C-4DAD-8FE4-ADA35006A9A7}" destId="{FAA0EA91-7346-45F8-92DD-AC324B758273}" srcOrd="1" destOrd="0" presId="urn:microsoft.com/office/officeart/2005/8/layout/radial5"/>
    <dgm:cxn modelId="{F7AABAE3-7FCF-4ADE-8905-09191C72C9FF}" type="presOf" srcId="{29C3BE43-DB63-459C-94BA-8A32DC5D9899}" destId="{DA8E55E2-7DD9-4AEF-A1BC-0240A55F3AA3}" srcOrd="0" destOrd="0" presId="urn:microsoft.com/office/officeart/2005/8/layout/radial5"/>
    <dgm:cxn modelId="{5BF51419-55F4-4D40-9309-56195BF95BC8}" type="presOf" srcId="{D6FA8AC8-C78E-424F-80E3-9A6DA6530955}" destId="{4ED3A839-7815-48A9-AC3D-DD64B8B2099A}" srcOrd="1" destOrd="0" presId="urn:microsoft.com/office/officeart/2005/8/layout/radial5"/>
    <dgm:cxn modelId="{0451F02A-BDD6-429F-A861-048C988D2CC0}" type="presOf" srcId="{DC57F7E3-7167-42CA-8043-BE05FD03FAC9}" destId="{5763EBDD-6D15-475C-A6D7-C07DE0D12B3E}" srcOrd="0" destOrd="0" presId="urn:microsoft.com/office/officeart/2005/8/layout/radial5"/>
    <dgm:cxn modelId="{1034ACCD-DFD9-4EAD-BF11-63E0F430F306}" type="presOf" srcId="{3AD9C2A3-AF43-4A15-AC49-5D2376F799CC}" destId="{A1DF663B-7C14-42A9-962B-DDF29473A894}" srcOrd="1" destOrd="0" presId="urn:microsoft.com/office/officeart/2005/8/layout/radial5"/>
    <dgm:cxn modelId="{7AC39304-5A3A-4F47-8EA8-039F90CB8572}" type="presOf" srcId="{415342CF-A121-44EC-92E5-F2EBF69E9B9B}" destId="{7E1B7AAE-34D4-4C08-856F-A72C756BC2B2}" srcOrd="1" destOrd="0" presId="urn:microsoft.com/office/officeart/2005/8/layout/radial5"/>
    <dgm:cxn modelId="{4590C3B8-78C4-4315-9C4D-3357EC5B283D}" type="presOf" srcId="{D6FA8AC8-C78E-424F-80E3-9A6DA6530955}" destId="{B1491ABF-1870-47F1-AD11-38E3871046D5}" srcOrd="0" destOrd="0" presId="urn:microsoft.com/office/officeart/2005/8/layout/radial5"/>
    <dgm:cxn modelId="{99C6F433-1E49-4225-9FD5-AE00D687D786}" srcId="{D0F0CFAD-A0A4-4B4E-9A00-FDC7E13A17C3}" destId="{326DB8A0-C000-470A-AFF7-BD3C0F474012}" srcOrd="1" destOrd="0" parTransId="{0B9D5B8C-AEFB-4AF3-A88C-A795CD82CB9C}" sibTransId="{3DE32FF4-3E33-43BD-A502-35077AD042A6}"/>
    <dgm:cxn modelId="{D549ECC6-1DF1-4466-A1FF-92CA7A3CF84E}" type="presOf" srcId="{8AE81891-9C03-48AE-9F9C-100482C248A4}" destId="{B409493D-4269-468E-8297-02577F872480}" srcOrd="0" destOrd="0" presId="urn:microsoft.com/office/officeart/2005/8/layout/radial5"/>
    <dgm:cxn modelId="{9BDA04C3-A14E-40CB-B343-DC2C57257305}" type="presOf" srcId="{29C3BE43-DB63-459C-94BA-8A32DC5D9899}" destId="{B62D6BD4-1478-4402-AE66-D9284D30FE1F}" srcOrd="1" destOrd="0" presId="urn:microsoft.com/office/officeart/2005/8/layout/radial5"/>
    <dgm:cxn modelId="{D2238652-E777-4C39-A02A-8EA529FEAA7C}" type="presOf" srcId="{0B9D5B8C-AEFB-4AF3-A88C-A795CD82CB9C}" destId="{E3A13224-FE3D-47C0-8E85-308EB1C8D9BC}" srcOrd="0" destOrd="0" presId="urn:microsoft.com/office/officeart/2005/8/layout/radial5"/>
    <dgm:cxn modelId="{4D379E6C-7444-4FD3-8A23-44D0686EBF0D}" type="presOf" srcId="{5602F291-9C5C-4DAD-8FE4-ADA35006A9A7}" destId="{A36424F7-A7CF-496F-909C-EBE0033DC144}" srcOrd="0" destOrd="0" presId="urn:microsoft.com/office/officeart/2005/8/layout/radial5"/>
    <dgm:cxn modelId="{334273C8-6FDF-4309-8654-9341C4B9FEB1}" srcId="{D0F0CFAD-A0A4-4B4E-9A00-FDC7E13A17C3}" destId="{8AE81891-9C03-48AE-9F9C-100482C248A4}" srcOrd="5" destOrd="0" parTransId="{29C3BE43-DB63-459C-94BA-8A32DC5D9899}" sibTransId="{AC1C06A3-DADF-4E46-A77F-D1D155ADF83F}"/>
    <dgm:cxn modelId="{FE4D4B6E-EBE9-46CC-A9C8-2E685B59572A}" type="presOf" srcId="{0B9D5B8C-AEFB-4AF3-A88C-A795CD82CB9C}" destId="{AFBFA5ED-6C63-494B-A7A3-1DC10A699162}" srcOrd="1" destOrd="0" presId="urn:microsoft.com/office/officeart/2005/8/layout/radial5"/>
    <dgm:cxn modelId="{F40139F9-4594-4CE1-BE18-6E898E41331D}" type="presParOf" srcId="{07AC10AA-666C-46C1-9206-D693B5DC6CEF}" destId="{BDC7BD09-AEA0-4BC3-9FC2-5073DD52909F}" srcOrd="0" destOrd="0" presId="urn:microsoft.com/office/officeart/2005/8/layout/radial5"/>
    <dgm:cxn modelId="{7AC371B4-D72D-4BD7-8CF7-21D1FB917B5B}" type="presParOf" srcId="{07AC10AA-666C-46C1-9206-D693B5DC6CEF}" destId="{DA02355E-B61A-40F9-BFCD-E864AE10FB1A}" srcOrd="1" destOrd="0" presId="urn:microsoft.com/office/officeart/2005/8/layout/radial5"/>
    <dgm:cxn modelId="{D534EF00-1C77-4CC9-8398-6614444ACEED}" type="presParOf" srcId="{DA02355E-B61A-40F9-BFCD-E864AE10FB1A}" destId="{7E1B7AAE-34D4-4C08-856F-A72C756BC2B2}" srcOrd="0" destOrd="0" presId="urn:microsoft.com/office/officeart/2005/8/layout/radial5"/>
    <dgm:cxn modelId="{910469C1-0841-4598-8A1D-F060C38470D3}" type="presParOf" srcId="{07AC10AA-666C-46C1-9206-D693B5DC6CEF}" destId="{5763EBDD-6D15-475C-A6D7-C07DE0D12B3E}" srcOrd="2" destOrd="0" presId="urn:microsoft.com/office/officeart/2005/8/layout/radial5"/>
    <dgm:cxn modelId="{BA402B90-5945-4FB6-A011-B32865E214B0}" type="presParOf" srcId="{07AC10AA-666C-46C1-9206-D693B5DC6CEF}" destId="{E3A13224-FE3D-47C0-8E85-308EB1C8D9BC}" srcOrd="3" destOrd="0" presId="urn:microsoft.com/office/officeart/2005/8/layout/radial5"/>
    <dgm:cxn modelId="{DC217ACC-1C69-4DF7-9059-8EC402667EA0}" type="presParOf" srcId="{E3A13224-FE3D-47C0-8E85-308EB1C8D9BC}" destId="{AFBFA5ED-6C63-494B-A7A3-1DC10A699162}" srcOrd="0" destOrd="0" presId="urn:microsoft.com/office/officeart/2005/8/layout/radial5"/>
    <dgm:cxn modelId="{19B179CD-17B2-415F-AA42-F102DF906B30}" type="presParOf" srcId="{07AC10AA-666C-46C1-9206-D693B5DC6CEF}" destId="{CC87E882-E539-46B4-BD20-874794C0991A}" srcOrd="4" destOrd="0" presId="urn:microsoft.com/office/officeart/2005/8/layout/radial5"/>
    <dgm:cxn modelId="{2E4B9E87-2624-461D-A38F-BD3EE3DAF238}" type="presParOf" srcId="{07AC10AA-666C-46C1-9206-D693B5DC6CEF}" destId="{A36424F7-A7CF-496F-909C-EBE0033DC144}" srcOrd="5" destOrd="0" presId="urn:microsoft.com/office/officeart/2005/8/layout/radial5"/>
    <dgm:cxn modelId="{AAD913D7-115C-4F82-B2E3-28D477CE2D8D}" type="presParOf" srcId="{A36424F7-A7CF-496F-909C-EBE0033DC144}" destId="{FAA0EA91-7346-45F8-92DD-AC324B758273}" srcOrd="0" destOrd="0" presId="urn:microsoft.com/office/officeart/2005/8/layout/radial5"/>
    <dgm:cxn modelId="{63166EB9-498C-40A4-BEFF-F1D41B14E971}" type="presParOf" srcId="{07AC10AA-666C-46C1-9206-D693B5DC6CEF}" destId="{0C006955-F1C6-4074-A640-AD7EE2D679FC}" srcOrd="6" destOrd="0" presId="urn:microsoft.com/office/officeart/2005/8/layout/radial5"/>
    <dgm:cxn modelId="{A25F83D9-F4CC-4AB2-9EE8-89606F4B4D87}" type="presParOf" srcId="{07AC10AA-666C-46C1-9206-D693B5DC6CEF}" destId="{B1491ABF-1870-47F1-AD11-38E3871046D5}" srcOrd="7" destOrd="0" presId="urn:microsoft.com/office/officeart/2005/8/layout/radial5"/>
    <dgm:cxn modelId="{8F6B4130-6698-4F02-ACE7-8B38F46190C5}" type="presParOf" srcId="{B1491ABF-1870-47F1-AD11-38E3871046D5}" destId="{4ED3A839-7815-48A9-AC3D-DD64B8B2099A}" srcOrd="0" destOrd="0" presId="urn:microsoft.com/office/officeart/2005/8/layout/radial5"/>
    <dgm:cxn modelId="{F3907D0C-05BA-4524-8390-F18402B1704A}" type="presParOf" srcId="{07AC10AA-666C-46C1-9206-D693B5DC6CEF}" destId="{830B255D-BD35-4A4F-AC3E-BF9F44B4B3F5}" srcOrd="8" destOrd="0" presId="urn:microsoft.com/office/officeart/2005/8/layout/radial5"/>
    <dgm:cxn modelId="{34AF0DFE-D4BE-4FA5-8ABB-F48686706EA0}" type="presParOf" srcId="{07AC10AA-666C-46C1-9206-D693B5DC6CEF}" destId="{AF85EF7E-40C4-4B78-A76B-2E48AAFDB3CE}" srcOrd="9" destOrd="0" presId="urn:microsoft.com/office/officeart/2005/8/layout/radial5"/>
    <dgm:cxn modelId="{10E1A853-0559-4713-83DE-F05B09E048DC}" type="presParOf" srcId="{AF85EF7E-40C4-4B78-A76B-2E48AAFDB3CE}" destId="{A1DF663B-7C14-42A9-962B-DDF29473A894}" srcOrd="0" destOrd="0" presId="urn:microsoft.com/office/officeart/2005/8/layout/radial5"/>
    <dgm:cxn modelId="{C4490B76-4279-4054-906E-84F05ABE8FB4}" type="presParOf" srcId="{07AC10AA-666C-46C1-9206-D693B5DC6CEF}" destId="{CB043275-029F-4D44-BBA6-B51523C01850}" srcOrd="10" destOrd="0" presId="urn:microsoft.com/office/officeart/2005/8/layout/radial5"/>
    <dgm:cxn modelId="{8DAF1A80-47B5-44ED-86A6-91B35CB06596}" type="presParOf" srcId="{07AC10AA-666C-46C1-9206-D693B5DC6CEF}" destId="{DA8E55E2-7DD9-4AEF-A1BC-0240A55F3AA3}" srcOrd="11" destOrd="0" presId="urn:microsoft.com/office/officeart/2005/8/layout/radial5"/>
    <dgm:cxn modelId="{9217F50D-855D-489A-9EDE-E24C6F540CE5}" type="presParOf" srcId="{DA8E55E2-7DD9-4AEF-A1BC-0240A55F3AA3}" destId="{B62D6BD4-1478-4402-AE66-D9284D30FE1F}" srcOrd="0" destOrd="0" presId="urn:microsoft.com/office/officeart/2005/8/layout/radial5"/>
    <dgm:cxn modelId="{40A246F9-A5A5-40B5-8998-5E8CE19CCA27}" type="presParOf" srcId="{07AC10AA-666C-46C1-9206-D693B5DC6CEF}" destId="{B409493D-4269-468E-8297-02577F8724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B25475-ABC1-4663-B09A-40E041B4C2E3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7DC76B-FC70-4835-8B35-DF9D50F83B69}">
      <dgm:prSet phldrT="[Tekst]"/>
      <dgm:spPr/>
      <dgm:t>
        <a:bodyPr/>
        <a:lstStyle/>
        <a:p>
          <a:r>
            <a:rPr lang="pl-PL" dirty="0"/>
            <a:t>2 zjazdy (dwudniowe) </a:t>
          </a:r>
        </a:p>
      </dgm:t>
    </dgm:pt>
    <dgm:pt modelId="{BBD2088D-1DAE-4126-85DD-5EB024932288}" type="parTrans" cxnId="{E173F7E4-7664-4822-A0C6-2F86F56A6CEA}">
      <dgm:prSet/>
      <dgm:spPr/>
      <dgm:t>
        <a:bodyPr/>
        <a:lstStyle/>
        <a:p>
          <a:endParaRPr lang="pl-PL"/>
        </a:p>
      </dgm:t>
    </dgm:pt>
    <dgm:pt modelId="{8DF50263-EE32-4AD9-9F72-40B8A3DFB60C}" type="sibTrans" cxnId="{E173F7E4-7664-4822-A0C6-2F86F56A6CEA}">
      <dgm:prSet/>
      <dgm:spPr/>
      <dgm:t>
        <a:bodyPr/>
        <a:lstStyle/>
        <a:p>
          <a:endParaRPr lang="pl-PL"/>
        </a:p>
      </dgm:t>
    </dgm:pt>
    <dgm:pt modelId="{5DBEB23E-DDB5-4FEF-BFAA-4AC23794BD36}">
      <dgm:prSet phldrT="[Tekst]"/>
      <dgm:spPr/>
      <dgm:t>
        <a:bodyPr/>
        <a:lstStyle/>
        <a:p>
          <a:r>
            <a:rPr lang="pl-PL" dirty="0"/>
            <a:t>32 godziny</a:t>
          </a:r>
        </a:p>
      </dgm:t>
    </dgm:pt>
    <dgm:pt modelId="{AE16EAAA-CF1F-47F7-A468-6933736F7C9D}" type="parTrans" cxnId="{3BC60931-3F88-49E4-A497-CD5448070D02}">
      <dgm:prSet/>
      <dgm:spPr/>
      <dgm:t>
        <a:bodyPr/>
        <a:lstStyle/>
        <a:p>
          <a:endParaRPr lang="pl-PL"/>
        </a:p>
      </dgm:t>
    </dgm:pt>
    <dgm:pt modelId="{231F1556-C28E-45F9-9FAE-1F68F3E9AF38}" type="sibTrans" cxnId="{3BC60931-3F88-49E4-A497-CD5448070D02}">
      <dgm:prSet/>
      <dgm:spPr/>
      <dgm:t>
        <a:bodyPr/>
        <a:lstStyle/>
        <a:p>
          <a:endParaRPr lang="pl-PL"/>
        </a:p>
      </dgm:t>
    </dgm:pt>
    <dgm:pt modelId="{428FBC13-6C94-4144-84AD-866AB9A14879}">
      <dgm:prSet phldrT="[Tekst]"/>
      <dgm:spPr/>
      <dgm:t>
        <a:bodyPr/>
        <a:lstStyle/>
        <a:p>
          <a:r>
            <a:rPr lang="pl-PL" dirty="0"/>
            <a:t>6 grup</a:t>
          </a:r>
        </a:p>
      </dgm:t>
    </dgm:pt>
    <dgm:pt modelId="{FA4B6740-D105-4470-9B98-C3A20DB10961}" type="parTrans" cxnId="{56833150-568B-4210-A7E3-FE48B6DBA327}">
      <dgm:prSet/>
      <dgm:spPr/>
      <dgm:t>
        <a:bodyPr/>
        <a:lstStyle/>
        <a:p>
          <a:endParaRPr lang="pl-PL"/>
        </a:p>
      </dgm:t>
    </dgm:pt>
    <dgm:pt modelId="{C4E52EAE-8055-4FC3-8D0A-3EFE43F826DD}" type="sibTrans" cxnId="{56833150-568B-4210-A7E3-FE48B6DBA327}">
      <dgm:prSet/>
      <dgm:spPr/>
      <dgm:t>
        <a:bodyPr/>
        <a:lstStyle/>
        <a:p>
          <a:endParaRPr lang="pl-PL"/>
        </a:p>
      </dgm:t>
    </dgm:pt>
    <dgm:pt modelId="{6B14A253-B74B-4D25-BDA6-077B2B527CB3}">
      <dgm:prSet phldrT="[Tekst]"/>
      <dgm:spPr/>
      <dgm:t>
        <a:bodyPr/>
        <a:lstStyle/>
        <a:p>
          <a:r>
            <a:rPr lang="pl-PL" dirty="0"/>
            <a:t>2019</a:t>
          </a:r>
        </a:p>
      </dgm:t>
    </dgm:pt>
    <dgm:pt modelId="{10DF1F18-C2DA-47E7-838C-E67569CF54F5}" type="parTrans" cxnId="{70D99A29-F6E8-48F3-96F0-6519DAABEBEC}">
      <dgm:prSet/>
      <dgm:spPr/>
      <dgm:t>
        <a:bodyPr/>
        <a:lstStyle/>
        <a:p>
          <a:endParaRPr lang="pl-PL"/>
        </a:p>
      </dgm:t>
    </dgm:pt>
    <dgm:pt modelId="{5B13D100-4E06-4BD2-8F44-354B5104F1B7}" type="sibTrans" cxnId="{70D99A29-F6E8-48F3-96F0-6519DAABEBEC}">
      <dgm:prSet/>
      <dgm:spPr/>
      <dgm:t>
        <a:bodyPr/>
        <a:lstStyle/>
        <a:p>
          <a:endParaRPr lang="pl-PL"/>
        </a:p>
      </dgm:t>
    </dgm:pt>
    <dgm:pt modelId="{B616B488-98E0-4F35-B72F-66848353FEA8}" type="pres">
      <dgm:prSet presAssocID="{0EB25475-ABC1-4663-B09A-40E041B4C2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355160-BB7D-485D-B02F-2F87E0A04DD6}" type="pres">
      <dgm:prSet presAssocID="{0EB25475-ABC1-4663-B09A-40E041B4C2E3}" presName="diamond" presStyleLbl="bgShp" presStyleIdx="0" presStyleCnt="1" custLinFactNeighborX="-7324" custLinFactNeighborY="-1887"/>
      <dgm:spPr/>
    </dgm:pt>
    <dgm:pt modelId="{B16C4C7D-433A-4F67-8B8F-F73E8269C973}" type="pres">
      <dgm:prSet presAssocID="{0EB25475-ABC1-4663-B09A-40E041B4C2E3}" presName="quad1" presStyleLbl="node1" presStyleIdx="0" presStyleCnt="4" custLinFactNeighborX="-3765" custLinFactNeighborY="2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6AF7D0-2134-4397-9B25-103CA0B56D05}" type="pres">
      <dgm:prSet presAssocID="{0EB25475-ABC1-4663-B09A-40E041B4C2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42DD33-1291-46BA-9AE2-E078DBC23B04}" type="pres">
      <dgm:prSet presAssocID="{0EB25475-ABC1-4663-B09A-40E041B4C2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3264D4-F0B9-493F-B787-F956D9663CFD}" type="pres">
      <dgm:prSet presAssocID="{0EB25475-ABC1-4663-B09A-40E041B4C2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D99A29-F6E8-48F3-96F0-6519DAABEBEC}" srcId="{0EB25475-ABC1-4663-B09A-40E041B4C2E3}" destId="{6B14A253-B74B-4D25-BDA6-077B2B527CB3}" srcOrd="3" destOrd="0" parTransId="{10DF1F18-C2DA-47E7-838C-E67569CF54F5}" sibTransId="{5B13D100-4E06-4BD2-8F44-354B5104F1B7}"/>
    <dgm:cxn modelId="{3BC60931-3F88-49E4-A497-CD5448070D02}" srcId="{0EB25475-ABC1-4663-B09A-40E041B4C2E3}" destId="{5DBEB23E-DDB5-4FEF-BFAA-4AC23794BD36}" srcOrd="1" destOrd="0" parTransId="{AE16EAAA-CF1F-47F7-A468-6933736F7C9D}" sibTransId="{231F1556-C28E-45F9-9FAE-1F68F3E9AF38}"/>
    <dgm:cxn modelId="{56833150-568B-4210-A7E3-FE48B6DBA327}" srcId="{0EB25475-ABC1-4663-B09A-40E041B4C2E3}" destId="{428FBC13-6C94-4144-84AD-866AB9A14879}" srcOrd="2" destOrd="0" parTransId="{FA4B6740-D105-4470-9B98-C3A20DB10961}" sibTransId="{C4E52EAE-8055-4FC3-8D0A-3EFE43F826DD}"/>
    <dgm:cxn modelId="{F6FA75F9-72D3-4261-AAF5-D129392455FB}" type="presOf" srcId="{0EB25475-ABC1-4663-B09A-40E041B4C2E3}" destId="{B616B488-98E0-4F35-B72F-66848353FEA8}" srcOrd="0" destOrd="0" presId="urn:microsoft.com/office/officeart/2005/8/layout/matrix3"/>
    <dgm:cxn modelId="{E173F7E4-7664-4822-A0C6-2F86F56A6CEA}" srcId="{0EB25475-ABC1-4663-B09A-40E041B4C2E3}" destId="{9D7DC76B-FC70-4835-8B35-DF9D50F83B69}" srcOrd="0" destOrd="0" parTransId="{BBD2088D-1DAE-4126-85DD-5EB024932288}" sibTransId="{8DF50263-EE32-4AD9-9F72-40B8A3DFB60C}"/>
    <dgm:cxn modelId="{277F6BA8-AE04-430A-8E17-BBB4D310C63A}" type="presOf" srcId="{5DBEB23E-DDB5-4FEF-BFAA-4AC23794BD36}" destId="{9C6AF7D0-2134-4397-9B25-103CA0B56D05}" srcOrd="0" destOrd="0" presId="urn:microsoft.com/office/officeart/2005/8/layout/matrix3"/>
    <dgm:cxn modelId="{AE7C241F-604F-43D5-AE97-9B7C76C5DCBF}" type="presOf" srcId="{9D7DC76B-FC70-4835-8B35-DF9D50F83B69}" destId="{B16C4C7D-433A-4F67-8B8F-F73E8269C973}" srcOrd="0" destOrd="0" presId="urn:microsoft.com/office/officeart/2005/8/layout/matrix3"/>
    <dgm:cxn modelId="{FC1E88BE-5899-4713-B3F2-2ADD7E1F125A}" type="presOf" srcId="{428FBC13-6C94-4144-84AD-866AB9A14879}" destId="{A142DD33-1291-46BA-9AE2-E078DBC23B04}" srcOrd="0" destOrd="0" presId="urn:microsoft.com/office/officeart/2005/8/layout/matrix3"/>
    <dgm:cxn modelId="{58EEB2A5-17F6-4E76-81C8-221464E10804}" type="presOf" srcId="{6B14A253-B74B-4D25-BDA6-077B2B527CB3}" destId="{373264D4-F0B9-493F-B787-F956D9663CFD}" srcOrd="0" destOrd="0" presId="urn:microsoft.com/office/officeart/2005/8/layout/matrix3"/>
    <dgm:cxn modelId="{8F0440C9-2D5E-48A4-B47E-5EBC701A0E9F}" type="presParOf" srcId="{B616B488-98E0-4F35-B72F-66848353FEA8}" destId="{65355160-BB7D-485D-B02F-2F87E0A04DD6}" srcOrd="0" destOrd="0" presId="urn:microsoft.com/office/officeart/2005/8/layout/matrix3"/>
    <dgm:cxn modelId="{0FEC62E6-D17F-4173-BAE3-E57940EDFBD1}" type="presParOf" srcId="{B616B488-98E0-4F35-B72F-66848353FEA8}" destId="{B16C4C7D-433A-4F67-8B8F-F73E8269C973}" srcOrd="1" destOrd="0" presId="urn:microsoft.com/office/officeart/2005/8/layout/matrix3"/>
    <dgm:cxn modelId="{49F9FB91-16D5-475F-AA18-5B5DC5948B2A}" type="presParOf" srcId="{B616B488-98E0-4F35-B72F-66848353FEA8}" destId="{9C6AF7D0-2134-4397-9B25-103CA0B56D05}" srcOrd="2" destOrd="0" presId="urn:microsoft.com/office/officeart/2005/8/layout/matrix3"/>
    <dgm:cxn modelId="{A76DAEEB-3ED6-4158-B567-0E1C8630FFAA}" type="presParOf" srcId="{B616B488-98E0-4F35-B72F-66848353FEA8}" destId="{A142DD33-1291-46BA-9AE2-E078DBC23B04}" srcOrd="3" destOrd="0" presId="urn:microsoft.com/office/officeart/2005/8/layout/matrix3"/>
    <dgm:cxn modelId="{BE432ED3-7587-4ED9-8474-FC80C1F5A0EC}" type="presParOf" srcId="{B616B488-98E0-4F35-B72F-66848353FEA8}" destId="{373264D4-F0B9-493F-B787-F956D9663C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0B65E-C1D1-4411-8C14-23E9B1BEBE3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B590-945B-4899-B0EB-464CB7829E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70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11560" y="1052736"/>
            <a:ext cx="7772400" cy="1470025"/>
          </a:xfrm>
        </p:spPr>
        <p:txBody>
          <a:bodyPr/>
          <a:lstStyle>
            <a:lvl1pPr>
              <a:defRPr b="1" baseline="0">
                <a:latin typeface="+mj-lt"/>
              </a:defRPr>
            </a:lvl1pPr>
          </a:lstStyle>
          <a:p>
            <a:r>
              <a:rPr lang="pl-PL" dirty="0"/>
              <a:t>Grupa 1, Moduł szkoleniowy 1: </a:t>
            </a:r>
            <a:br>
              <a:rPr lang="pl-PL" dirty="0"/>
            </a:br>
            <a:r>
              <a:rPr lang="pl-PL" dirty="0"/>
              <a:t>E usługi dla Kierowników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296590" y="2924944"/>
            <a:ext cx="6400800" cy="25202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l-PL" sz="900" cap="none" baseline="0" smtClean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z="2000" b="1" cap="small" dirty="0">
                <a:effectLst/>
                <a:latin typeface="Cambria"/>
                <a:ea typeface="Times New Roman"/>
              </a:rPr>
              <a:t>Temat: 1 </a:t>
            </a:r>
          </a:p>
          <a:p>
            <a:r>
              <a:rPr lang="pl-PL" sz="2000" b="1" cap="small" dirty="0">
                <a:effectLst/>
                <a:latin typeface="Cambria"/>
                <a:ea typeface="Times New Roman"/>
              </a:rPr>
              <a:t>Zagadnienia prawne w świetle zmian ustawy o informatyzacji działalności podmiotów realizujących zadania publiczne (</a:t>
            </a:r>
            <a:r>
              <a:rPr lang="pl-PL" sz="1800" b="1" cap="small" dirty="0">
                <a:effectLst/>
                <a:latin typeface="Cambria"/>
                <a:ea typeface="Times New Roman"/>
              </a:rPr>
              <a:t>EZD, KPA,  </a:t>
            </a:r>
            <a:r>
              <a:rPr lang="pl-PL" sz="2000" b="1" cap="small" dirty="0">
                <a:effectLst/>
                <a:latin typeface="Cambria"/>
                <a:ea typeface="Times New Roman"/>
              </a:rPr>
              <a:t>instrukcja kancelaryjna)</a:t>
            </a:r>
          </a:p>
          <a:p>
            <a:endParaRPr lang="pl-PL" sz="2000" b="1" cap="small" dirty="0">
              <a:effectLst/>
              <a:latin typeface="Cambria"/>
              <a:ea typeface="Times New Roman"/>
            </a:endParaRPr>
          </a:p>
          <a:p>
            <a:r>
              <a:rPr lang="pt-PT" sz="1400" spc="25" dirty="0">
                <a:effectLst/>
                <a:latin typeface="Cambria"/>
                <a:ea typeface="Times New Roman"/>
                <a:cs typeface="Times New Roman"/>
              </a:rPr>
              <a:t>Opracował: </a:t>
            </a:r>
            <a:r>
              <a:rPr lang="pl-PL" sz="1400" spc="25" dirty="0">
                <a:effectLst/>
                <a:latin typeface="Cambria"/>
                <a:ea typeface="Times New Roman"/>
                <a:cs typeface="Times New Roman"/>
              </a:rPr>
              <a:t>………………………………………….</a:t>
            </a:r>
            <a:r>
              <a:rPr lang="en-US" sz="600" dirty="0">
                <a:effectLst/>
                <a:latin typeface="Cambria"/>
                <a:ea typeface="Times New Roman"/>
                <a:cs typeface="Times New Roman"/>
              </a:rPr>
              <a:t>(</a:t>
            </a:r>
            <a:r>
              <a:rPr lang="en-US" sz="600" dirty="0" err="1">
                <a:effectLst/>
                <a:latin typeface="Cambria"/>
                <a:ea typeface="Times New Roman"/>
                <a:cs typeface="Times New Roman"/>
              </a:rPr>
              <a:t>wpisać</a:t>
            </a:r>
            <a:r>
              <a:rPr lang="en-US" sz="600" dirty="0">
                <a:effectLst/>
                <a:latin typeface="Cambria"/>
                <a:ea typeface="Times New Roman"/>
                <a:cs typeface="Times New Roman"/>
              </a:rPr>
              <a:t>)</a:t>
            </a:r>
            <a:endParaRPr lang="pl-PL" sz="600" dirty="0">
              <a:effectLst/>
              <a:latin typeface="Cambria"/>
              <a:ea typeface="Times New Roman"/>
              <a:cs typeface="Times New Roman"/>
            </a:endParaRPr>
          </a:p>
          <a:p>
            <a:endParaRPr lang="pl-PL" sz="600" dirty="0">
              <a:effectLst/>
              <a:latin typeface="Cambria"/>
              <a:ea typeface="Times New Roman"/>
              <a:cs typeface="Times New Roman"/>
            </a:endParaRPr>
          </a:p>
          <a:p>
            <a:endParaRPr lang="pl-PL" sz="600" dirty="0">
              <a:effectLst/>
              <a:latin typeface="Cambria"/>
              <a:ea typeface="Times New Roman"/>
              <a:cs typeface="Times New Roman"/>
            </a:endParaRPr>
          </a:p>
          <a:p>
            <a:endParaRPr lang="pl-PL" sz="600" dirty="0">
              <a:effectLst/>
              <a:latin typeface="Cambria"/>
              <a:ea typeface="Times New Roman"/>
              <a:cs typeface="Times New Roman"/>
            </a:endParaRPr>
          </a:p>
          <a:p>
            <a:endParaRPr lang="pl-PL" sz="600" dirty="0">
              <a:effectLst/>
              <a:latin typeface="Cambria"/>
              <a:ea typeface="Times New Roman"/>
              <a:cs typeface="Times New Roman"/>
            </a:endParaRPr>
          </a:p>
          <a:p>
            <a:endParaRPr lang="pl-PL" sz="600" dirty="0">
              <a:effectLst/>
              <a:latin typeface="Cambria"/>
              <a:ea typeface="Times New Roman"/>
              <a:cs typeface="Times New Roman"/>
            </a:endParaRPr>
          </a:p>
          <a:p>
            <a:endParaRPr lang="pl-PL" sz="600" dirty="0">
              <a:effectLst/>
              <a:latin typeface="Cambria"/>
              <a:ea typeface="Times New Roman"/>
              <a:cs typeface="Times New Roman"/>
            </a:endParaRPr>
          </a:p>
          <a:p>
            <a:r>
              <a:rPr lang="pl-PL" sz="1200" dirty="0">
                <a:effectLst/>
                <a:latin typeface="Times New Roman"/>
                <a:ea typeface="Times New Roman"/>
              </a:rPr>
              <a:t>Żnin,  15.10.2014r 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251520" y="5661248"/>
            <a:ext cx="8640613" cy="952500"/>
            <a:chOff x="251520" y="5661248"/>
            <a:chExt cx="8640613" cy="952500"/>
          </a:xfrm>
        </p:grpSpPr>
        <p:pic>
          <p:nvPicPr>
            <p:cNvPr id="9" name="Obraz 8" descr="Macintosh HD:Users:MTDD:Downloads:FE_POWER:POZIOM:POLSKI:logo_FE_Wiedza_Edukacja_Rozwoj_rgb-4.jpg"/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661248"/>
              <a:ext cx="2028825" cy="95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Obraz 10" descr="Macintosh HD:Users:MTDD:Downloads:UE_EFS:POZIOM:POLSKI:EU_EFS_rgb-3.jpg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5877272"/>
              <a:ext cx="2447925" cy="714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F038-3CFE-4577-B4F7-58E677554F97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9AA1-4169-44CE-B0A9-8E8E05298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043608" y="1442728"/>
            <a:ext cx="7280720" cy="3096344"/>
          </a:xfrm>
        </p:spPr>
        <p:txBody>
          <a:bodyPr>
            <a:noAutofit/>
          </a:bodyPr>
          <a:lstStyle/>
          <a:p>
            <a:endParaRPr lang="pl-PL" sz="2400" dirty="0"/>
          </a:p>
          <a:p>
            <a:r>
              <a:rPr lang="pl-PL" sz="2400" b="1" dirty="0"/>
              <a:t>„</a:t>
            </a:r>
            <a:r>
              <a:rPr lang="pl-PL" sz="3200" b="1" i="1" dirty="0">
                <a:latin typeface="+mj-lt"/>
              </a:rPr>
              <a:t>Miasta średnie województwa </a:t>
            </a:r>
          </a:p>
          <a:p>
            <a:r>
              <a:rPr lang="pl-PL" sz="3200" b="1" i="1" dirty="0">
                <a:latin typeface="+mj-lt"/>
              </a:rPr>
              <a:t>mazowieckiego liderami e-usług ” </a:t>
            </a:r>
            <a:endParaRPr lang="pl-PL" sz="2800" b="1" dirty="0">
              <a:latin typeface="+mj-lt"/>
            </a:endParaRPr>
          </a:p>
          <a:p>
            <a:endParaRPr lang="pl-PL" sz="1600" b="1" dirty="0">
              <a:latin typeface="+mj-lt"/>
            </a:endParaRPr>
          </a:p>
          <a:p>
            <a:r>
              <a:rPr lang="pl-PL" sz="2000" b="1" dirty="0"/>
              <a:t>Plan działań w projekcie </a:t>
            </a:r>
          </a:p>
          <a:p>
            <a:endParaRPr lang="pl-PL" sz="1800" b="1" dirty="0"/>
          </a:p>
          <a:p>
            <a:r>
              <a:rPr lang="pl-PL" sz="2400" b="1" dirty="0">
                <a:solidFill>
                  <a:srgbClr val="0070C0"/>
                </a:solidFill>
              </a:rPr>
              <a:t>Marcin Król – Prezes zarządu </a:t>
            </a:r>
            <a:r>
              <a:rPr lang="pt-PT" sz="2400" b="1" dirty="0">
                <a:solidFill>
                  <a:srgbClr val="0070C0"/>
                </a:solidFill>
              </a:rPr>
              <a:t> </a:t>
            </a:r>
            <a:endParaRPr lang="pl-PL" sz="2400" b="1" dirty="0">
              <a:solidFill>
                <a:srgbClr val="0070C0"/>
              </a:solidFill>
            </a:endParaRPr>
          </a:p>
          <a:p>
            <a:r>
              <a:rPr lang="pl-PL" sz="2400" b="1" dirty="0">
                <a:solidFill>
                  <a:srgbClr val="0070C0"/>
                </a:solidFill>
              </a:rPr>
              <a:t>Monika </a:t>
            </a:r>
            <a:r>
              <a:rPr lang="pl-PL" sz="2400" b="1" dirty="0" err="1">
                <a:solidFill>
                  <a:srgbClr val="0070C0"/>
                </a:solidFill>
              </a:rPr>
              <a:t>Klemke</a:t>
            </a:r>
            <a:r>
              <a:rPr lang="pl-PL" sz="2400" b="1" dirty="0">
                <a:solidFill>
                  <a:srgbClr val="0070C0"/>
                </a:solidFill>
              </a:rPr>
              <a:t>-Pitek - członek zarządu</a:t>
            </a:r>
          </a:p>
          <a:p>
            <a:endParaRPr lang="pl-PL" sz="2400" dirty="0"/>
          </a:p>
          <a:p>
            <a:r>
              <a:rPr lang="en-US" sz="2400" dirty="0"/>
              <a:t>    </a:t>
            </a:r>
            <a:r>
              <a:rPr lang="pl-PL" sz="1400" b="1" spc="25" dirty="0"/>
              <a:t>Legionowo, 7 września 2018r </a:t>
            </a:r>
            <a:r>
              <a:rPr lang="pt-PT" sz="1400" b="1" spc="25" dirty="0"/>
              <a:t> </a:t>
            </a:r>
            <a:endParaRPr lang="pl-PL" sz="1400" b="1" dirty="0"/>
          </a:p>
          <a:p>
            <a:endParaRPr lang="pl-PL" sz="1800" dirty="0"/>
          </a:p>
          <a:p>
            <a:endParaRPr lang="pl-PL" sz="1800" spc="25" dirty="0"/>
          </a:p>
        </p:txBody>
      </p:sp>
      <p:pic>
        <p:nvPicPr>
          <p:cNvPr id="3" name="Obraz 2" descr="euroinnowacje-logo-w-krzywych">
            <a:extLst>
              <a:ext uri="{FF2B5EF4-FFF2-40B4-BE49-F238E27FC236}">
                <a16:creationId xmlns:a16="http://schemas.microsoft.com/office/drawing/2014/main" xmlns="" id="{823EFA7C-7317-4306-A44B-461B105091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362988" cy="131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28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Znalezione obrazy dla zapytania sprzÄt it">
            <a:extLst>
              <a:ext uri="{FF2B5EF4-FFF2-40B4-BE49-F238E27FC236}">
                <a16:creationId xmlns:a16="http://schemas.microsoft.com/office/drawing/2014/main" xmlns="" id="{A26E75AE-C524-403D-9868-04C36FA50D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Znalezione obrazy dla zapytania komputer">
            <a:extLst>
              <a:ext uri="{FF2B5EF4-FFF2-40B4-BE49-F238E27FC236}">
                <a16:creationId xmlns:a16="http://schemas.microsoft.com/office/drawing/2014/main" xmlns="" id="{4CDA4D50-C5A4-4E7B-87B4-D272C497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42" y="1992399"/>
            <a:ext cx="30671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nalezione obrazy dla zapytania niszczarka">
            <a:extLst>
              <a:ext uri="{FF2B5EF4-FFF2-40B4-BE49-F238E27FC236}">
                <a16:creationId xmlns:a16="http://schemas.microsoft.com/office/drawing/2014/main" xmlns="" id="{5C988378-216C-4D66-B343-CEE0EC432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50" y="3720591"/>
            <a:ext cx="1886810" cy="16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 serwer">
            <a:extLst>
              <a:ext uri="{FF2B5EF4-FFF2-40B4-BE49-F238E27FC236}">
                <a16:creationId xmlns:a16="http://schemas.microsoft.com/office/drawing/2014/main" xmlns="" id="{2C4B3E8D-CB7E-4FEE-BAF9-53601913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nalezione obrazy dla zapytania zasilacz ups">
            <a:extLst>
              <a:ext uri="{FF2B5EF4-FFF2-40B4-BE49-F238E27FC236}">
                <a16:creationId xmlns:a16="http://schemas.microsoft.com/office/drawing/2014/main" xmlns="" id="{4ADBE65F-C692-4B03-8139-0E7F2010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54" y="4336709"/>
            <a:ext cx="2095296" cy="20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drukarka">
            <a:extLst>
              <a:ext uri="{FF2B5EF4-FFF2-40B4-BE49-F238E27FC236}">
                <a16:creationId xmlns:a16="http://schemas.microsoft.com/office/drawing/2014/main" xmlns="" id="{8AD92D06-D099-43A2-9F24-958ED504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31" y="2124607"/>
            <a:ext cx="2078944" cy="1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8355A78-47F3-4A22-893A-5A7E0F174A47}"/>
              </a:ext>
            </a:extLst>
          </p:cNvPr>
          <p:cNvSpPr txBox="1"/>
          <p:nvPr/>
        </p:nvSpPr>
        <p:spPr>
          <a:xfrm>
            <a:off x="1259632" y="145899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(zakup sprzętu i oprogramowania IT) 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21B32E5C-6FDB-4A0F-848E-41358EA0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/>
              <a:t>Zadanie 1: Elektronizacja procesu obsługi dla podatków i opłat, automatyzacja rozliczeń oraz poprawa dostępności do informacji o sposobie załatwienia i przebiegu sprawy w 9 urzędach JST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Zadanie 1: Elektronizacja procesu obsługi dla podatków i opłat, automatyzacja rozliczeń oraz poprawa dostępności do informacji o sposobie załatwienia i przebiegu sprawy w 9 urzędach JST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Rozwój e-usług na platformie </a:t>
            </a:r>
            <a:r>
              <a:rPr lang="pl-PL" sz="2000" b="1" dirty="0" err="1"/>
              <a:t>ePUAP</a:t>
            </a:r>
            <a:r>
              <a:rPr lang="pl-PL" sz="2000" b="1" dirty="0"/>
              <a:t> w zakresie podatków i opłat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0070C0"/>
                </a:solidFill>
              </a:rPr>
              <a:t>(elektroniczne formularze podatkowe)</a:t>
            </a:r>
          </a:p>
          <a:p>
            <a:pPr marL="457200" indent="-457200">
              <a:buAutoNum type="arabicPeriod"/>
            </a:pP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6809883" cy="30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Zadanie 1: Elektronizacja procesu obsługi dla podatków i opłat, automatyzacja rozliczeń oraz poprawa dostępności do informacji o sposobie załatwienia i przebiegu sprawy w 9 urzędach JST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357188" indent="-357188" algn="ctr">
              <a:buNone/>
            </a:pPr>
            <a:r>
              <a:rPr lang="pl-PL" sz="2000" b="1" dirty="0"/>
              <a:t>Tworzenie „e-boi”, „e-urząd” w sieci Internet</a:t>
            </a:r>
          </a:p>
          <a:p>
            <a:pPr marL="357188" indent="-357188" algn="ctr">
              <a:buNone/>
            </a:pPr>
            <a:r>
              <a:rPr lang="pl-PL" sz="2000" b="1" dirty="0">
                <a:solidFill>
                  <a:srgbClr val="0070C0"/>
                </a:solidFill>
              </a:rPr>
              <a:t>(dostęp mieszkańców do spraw i ich statusu on </a:t>
            </a:r>
            <a:r>
              <a:rPr lang="pl-PL" sz="2000" b="1" dirty="0" err="1">
                <a:solidFill>
                  <a:srgbClr val="0070C0"/>
                </a:solidFill>
              </a:rPr>
              <a:t>line</a:t>
            </a:r>
            <a:r>
              <a:rPr lang="pl-PL" sz="20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76872"/>
            <a:ext cx="4545439" cy="26642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92896"/>
            <a:ext cx="4355976" cy="32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Zadanie 1: Elektronizacja procesu obsługi dla podatków i opłat, automatyzacja rozliczeń oraz poprawa dostępności do informacji o sposobie załatwienia i przebiegu sprawy w 9 urzędach JST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820687"/>
          </a:xfrm>
        </p:spPr>
        <p:txBody>
          <a:bodyPr>
            <a:normAutofit/>
          </a:bodyPr>
          <a:lstStyle/>
          <a:p>
            <a:pPr marL="357188" indent="-357188" algn="ctr">
              <a:buNone/>
            </a:pPr>
            <a:r>
              <a:rPr lang="pl-PL" sz="2000" b="1" dirty="0"/>
              <a:t>Tworzenie „EZD” w Urzędzie</a:t>
            </a:r>
          </a:p>
          <a:p>
            <a:pPr marL="357188" indent="-357188" algn="ctr">
              <a:buNone/>
            </a:pPr>
            <a:r>
              <a:rPr lang="pl-PL" sz="2000" b="1" dirty="0">
                <a:solidFill>
                  <a:srgbClr val="0070C0"/>
                </a:solidFill>
              </a:rPr>
              <a:t>(integracja systemów podatkowych z EOD)</a:t>
            </a:r>
          </a:p>
          <a:p>
            <a:pPr marL="357188" indent="-357188">
              <a:buNone/>
            </a:pPr>
            <a:endParaRPr lang="pl-PL" sz="20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86037463"/>
              </p:ext>
            </p:extLst>
          </p:nvPr>
        </p:nvGraphicFramePr>
        <p:xfrm>
          <a:off x="251520" y="2636912"/>
          <a:ext cx="4680520" cy="322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Tekstowe 9"/>
          <p:cNvSpPr txBox="1"/>
          <p:nvPr/>
        </p:nvSpPr>
        <p:spPr>
          <a:xfrm>
            <a:off x="5004048" y="263691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dirty="0"/>
          </a:p>
          <a:p>
            <a:r>
              <a:rPr lang="pl-PL" sz="2000" dirty="0"/>
              <a:t>Większość firm/dostawców oprogramowania SD i ESOD </a:t>
            </a:r>
          </a:p>
          <a:p>
            <a:r>
              <a:rPr lang="pl-PL" sz="2000" dirty="0"/>
              <a:t>nie jest zintegrowanych.</a:t>
            </a:r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7155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3" name="Prostokąt 12"/>
          <p:cNvSpPr/>
          <p:nvPr/>
        </p:nvSpPr>
        <p:spPr>
          <a:xfrm>
            <a:off x="971600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Jakie są korzyści dla Klienta ? 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8447848"/>
              </p:ext>
            </p:extLst>
          </p:nvPr>
        </p:nvGraphicFramePr>
        <p:xfrm>
          <a:off x="1153211" y="1196752"/>
          <a:ext cx="705678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30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3" name="Prostokąt 12"/>
          <p:cNvSpPr/>
          <p:nvPr/>
        </p:nvSpPr>
        <p:spPr>
          <a:xfrm>
            <a:off x="971600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Jakie są korzyści dla Urzędu ?</a:t>
            </a:r>
            <a:endParaRPr lang="pl-PL" sz="2400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19315866"/>
              </p:ext>
            </p:extLst>
          </p:nvPr>
        </p:nvGraphicFramePr>
        <p:xfrm>
          <a:off x="1115616" y="1484784"/>
          <a:ext cx="705678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56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8748464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/>
              <a:t>    </a:t>
            </a:r>
            <a:r>
              <a:rPr lang="pl-PL" sz="2400" b="1" dirty="0"/>
              <a:t>Zadanie 2: Wdrożenie rozwiązań w 8 urzędach JST poprawiających dostęp do usług administracyjnych oraz informacji o lokalach użytkowych i nieruchomościach gruntowych przeznaczonych pod inwestycje </a:t>
            </a:r>
            <a:endParaRPr lang="pl-PL" sz="2400" dirty="0"/>
          </a:p>
        </p:txBody>
      </p:sp>
      <p:pic>
        <p:nvPicPr>
          <p:cNvPr id="1030" name="Picture 6" descr="Znalezione obrazy dla zapytania nieruchomoÅci gminne na sprzedaÅ¼">
            <a:extLst>
              <a:ext uri="{FF2B5EF4-FFF2-40B4-BE49-F238E27FC236}">
                <a16:creationId xmlns:a16="http://schemas.microsoft.com/office/drawing/2014/main" xmlns="" id="{F97C6CCB-72D0-4933-A79B-6B1C2C30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64" y="2060848"/>
            <a:ext cx="58432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6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5D9633-9509-4BF4-87FB-1D39763D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000" b="1" dirty="0"/>
              <a:t/>
            </a:r>
            <a:br>
              <a:rPr lang="pl-PL" sz="2000" b="1" dirty="0"/>
            </a:br>
            <a:r>
              <a:rPr lang="pl-PL" sz="3100" b="1" dirty="0"/>
              <a:t>Wdrożenie portalu e-Inwestor </a:t>
            </a: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200" b="1" dirty="0">
                <a:solidFill>
                  <a:srgbClr val="0070C0"/>
                </a:solidFill>
              </a:rPr>
              <a:t>(szukanie nieruchomości, lokali na mapie, poprzez filtrację)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C4E078F-4255-46EA-9231-E7956B661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9400" r="9051" b="8001"/>
          <a:stretch/>
        </p:blipFill>
        <p:spPr>
          <a:xfrm>
            <a:off x="302840" y="1340802"/>
            <a:ext cx="8250288" cy="46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5D9633-9509-4BF4-87FB-1D39763D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/>
              <a:t/>
            </a:r>
            <a:br>
              <a:rPr lang="pl-PL" sz="2400" b="1" dirty="0"/>
            </a:br>
            <a:r>
              <a:rPr lang="pl-PL" sz="3100" b="1" dirty="0"/>
              <a:t>Wdrożenie portalu e-Inwestor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200" b="1" dirty="0">
                <a:solidFill>
                  <a:srgbClr val="0070C0"/>
                </a:solidFill>
              </a:rPr>
              <a:t>(wyświetlanie szczegółów oferty JST)</a:t>
            </a:r>
            <a:r>
              <a:rPr lang="pl-PL" sz="2200" dirty="0"/>
              <a:t/>
            </a:r>
            <a:br>
              <a:rPr lang="pl-PL" sz="2200" dirty="0"/>
            </a:br>
            <a:endParaRPr lang="pl-PL" sz="2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009A42B-BC77-4F8F-B902-A45A0221E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9400" r="25588" b="8001"/>
          <a:stretch/>
        </p:blipFill>
        <p:spPr>
          <a:xfrm>
            <a:off x="1835696" y="1420370"/>
            <a:ext cx="5472608" cy="52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97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5D9633-9509-4BF4-87FB-1D39763D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3100" b="1" dirty="0"/>
              <a:t>Wdrożenie portalu e-Inwestor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200" b="1" dirty="0">
                <a:solidFill>
                  <a:srgbClr val="0070C0"/>
                </a:solidFill>
              </a:rPr>
              <a:t>(zapytanie o nieruchomości JST drogą elektroniczną – e-mail, e-PUAP)</a:t>
            </a:r>
            <a:r>
              <a:rPr lang="pl-PL" sz="2400" b="1" dirty="0">
                <a:solidFill>
                  <a:srgbClr val="0070C0"/>
                </a:solidFill>
              </a:rPr>
              <a:t/>
            </a:r>
            <a:br>
              <a:rPr lang="pl-PL" sz="2400" b="1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/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EAE17AD-9E67-459B-8296-6610157C4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8000" r="20075" b="8000"/>
          <a:stretch/>
        </p:blipFill>
        <p:spPr>
          <a:xfrm>
            <a:off x="1223628" y="1052736"/>
            <a:ext cx="6696744" cy="53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0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Monika\AppData\Local\Microsoft\Windows\Temporary Internet Files\Content.IE5\1L4TINIQ\MP9003995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20713"/>
            <a:ext cx="8429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pl-PL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Informacje o projekcie 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/>
              <a:t> </a:t>
            </a:r>
            <a:endParaRPr lang="pl-PL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3" name="Prostokąt 12"/>
          <p:cNvSpPr/>
          <p:nvPr/>
        </p:nvSpPr>
        <p:spPr>
          <a:xfrm>
            <a:off x="971600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Jakie są korzyści dla Urzędu ?</a:t>
            </a:r>
            <a:endParaRPr lang="pl-PL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8754406"/>
              </p:ext>
            </p:extLst>
          </p:nvPr>
        </p:nvGraphicFramePr>
        <p:xfrm>
          <a:off x="1043608" y="1484784"/>
          <a:ext cx="7056784" cy="445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27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3" name="Prostokąt 12"/>
          <p:cNvSpPr/>
          <p:nvPr/>
        </p:nvSpPr>
        <p:spPr>
          <a:xfrm>
            <a:off x="971600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Jakie są korzyści dla Klienta ? 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7373353"/>
              </p:ext>
            </p:extLst>
          </p:nvPr>
        </p:nvGraphicFramePr>
        <p:xfrm>
          <a:off x="1153211" y="1196752"/>
          <a:ext cx="705678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57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189856" y="-99392"/>
            <a:ext cx="8496944" cy="17008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/>
              <a:t>    </a:t>
            </a:r>
          </a:p>
          <a:p>
            <a:pPr algn="ctr">
              <a:buNone/>
            </a:pPr>
            <a:r>
              <a:rPr lang="pl-PL" sz="2600" b="1" dirty="0"/>
              <a:t>     </a:t>
            </a:r>
            <a:r>
              <a:rPr lang="pl-PL" b="1" dirty="0"/>
              <a:t>Zadanie 3: Wdrożenie rozwiązań zarządczych w 10 urzędach JST poprawiających jakość obsługi mieszkańców i przedsiębiorców  w zakresie zarządzania satysfakcją klienta</a:t>
            </a:r>
            <a:endParaRPr lang="pl-PL" dirty="0"/>
          </a:p>
        </p:txBody>
      </p:sp>
      <p:pic>
        <p:nvPicPr>
          <p:cNvPr id="1026" name="Picture 2" descr="http://www.czarnkow.pl/files/image/news/2017/ankieta_news2.jpg">
            <a:extLst>
              <a:ext uri="{FF2B5EF4-FFF2-40B4-BE49-F238E27FC236}">
                <a16:creationId xmlns:a16="http://schemas.microsoft.com/office/drawing/2014/main" xmlns="" id="{81474663-B0EE-48D8-98C1-B849E2F1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192688" cy="48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6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5D9633-9509-4BF4-87FB-1D39763D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/>
              <a:t/>
            </a:r>
            <a:br>
              <a:rPr lang="pl-PL" sz="2400" b="1" dirty="0"/>
            </a:br>
            <a:r>
              <a:rPr lang="pl-PL" sz="3100" b="1" dirty="0"/>
              <a:t>Wdrożenie e-Portalu do satysfakcji Klienta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>
                <a:solidFill>
                  <a:srgbClr val="0070C0"/>
                </a:solidFill>
              </a:rPr>
              <a:t>(budowanie dedykowanych formularzy ankietowych)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DF6F954-9C15-4E20-91F6-72C6B45E0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12200" r="12201" b="10801"/>
          <a:stretch/>
        </p:blipFill>
        <p:spPr>
          <a:xfrm>
            <a:off x="316982" y="1772816"/>
            <a:ext cx="851003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FA8C7A5-25B6-4BAF-A8CC-C98BCA425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6423620" cy="5456623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C271097E-63CB-4D6D-9AD4-7CE0BCD5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Wdrożenie e-Portalu do satysfakcji Klienta</a:t>
            </a:r>
            <a:br>
              <a:rPr lang="pl-PL" sz="2800" b="1" dirty="0"/>
            </a:br>
            <a:r>
              <a:rPr lang="pl-PL" sz="2200" b="1" dirty="0">
                <a:solidFill>
                  <a:srgbClr val="0070C0"/>
                </a:solidFill>
              </a:rPr>
              <a:t>(udostępnienie Klientom formularzy elektronicznych i papierowych </a:t>
            </a:r>
          </a:p>
        </p:txBody>
      </p:sp>
      <p:pic>
        <p:nvPicPr>
          <p:cNvPr id="2052" name="Picture 4" descr="Znalezione obrazy dla zapytania oceÅ urzÄd">
            <a:extLst>
              <a:ext uri="{FF2B5EF4-FFF2-40B4-BE49-F238E27FC236}">
                <a16:creationId xmlns:a16="http://schemas.microsoft.com/office/drawing/2014/main" xmlns="" id="{15C63FAE-13C2-40C4-B9F6-29142A94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134076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Znalezione obrazy dla zapytania oceÅ urzÄd">
            <a:extLst>
              <a:ext uri="{FF2B5EF4-FFF2-40B4-BE49-F238E27FC236}">
                <a16:creationId xmlns:a16="http://schemas.microsoft.com/office/drawing/2014/main" xmlns="" id="{49A7A823-FEFB-46C3-9F93-D8F199EA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558"/>
            <a:ext cx="1924220" cy="12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 oceÅ urzÄd">
            <a:extLst>
              <a:ext uri="{FF2B5EF4-FFF2-40B4-BE49-F238E27FC236}">
                <a16:creationId xmlns:a16="http://schemas.microsoft.com/office/drawing/2014/main" xmlns="" id="{E4C2324D-C68A-453E-9917-E29CC309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05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5D9633-9509-4BF4-87FB-1D39763D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/>
              <a:t/>
            </a:r>
            <a:br>
              <a:rPr lang="pl-PL" sz="2700" b="1" dirty="0"/>
            </a:br>
            <a:r>
              <a:rPr lang="pl-PL" sz="3100" b="1" dirty="0"/>
              <a:t>Wdrożenie e-Portalu do satysfakcji Klienta</a:t>
            </a: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400" b="1" dirty="0">
                <a:solidFill>
                  <a:srgbClr val="0070C0"/>
                </a:solidFill>
              </a:rPr>
              <a:t>(tworzenie raportu generującego wyniki pomiaru)</a:t>
            </a:r>
            <a:r>
              <a:rPr lang="pl-PL" sz="2200" dirty="0">
                <a:solidFill>
                  <a:srgbClr val="0070C0"/>
                </a:solidFill>
              </a:rPr>
              <a:t/>
            </a:r>
            <a:br>
              <a:rPr lang="pl-PL" sz="2200" dirty="0">
                <a:solidFill>
                  <a:srgbClr val="0070C0"/>
                </a:solidFill>
              </a:rPr>
            </a:br>
            <a:endParaRPr lang="pl-PL" sz="2200" dirty="0">
              <a:solidFill>
                <a:srgbClr val="0070C0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1590B3B-4279-4551-8529-B588974D2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16401" r="8263" b="15001"/>
          <a:stretch/>
        </p:blipFill>
        <p:spPr>
          <a:xfrm>
            <a:off x="179512" y="1772816"/>
            <a:ext cx="8784976" cy="40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3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5D9633-9509-4BF4-87FB-1D39763D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3100" b="1" dirty="0"/>
              <a:t>Wdrożenie e-Portalu do satysfakcji Klienta </a:t>
            </a: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400" dirty="0">
                <a:solidFill>
                  <a:srgbClr val="0070C0"/>
                </a:solidFill>
              </a:rPr>
              <a:t>(</a:t>
            </a:r>
            <a:r>
              <a:rPr lang="pl-PL" sz="2400" b="1" dirty="0">
                <a:solidFill>
                  <a:srgbClr val="0070C0"/>
                </a:solidFill>
              </a:rPr>
              <a:t>analiza raportu podsumowującego wyniki pomiaru)</a:t>
            </a:r>
            <a:r>
              <a:rPr lang="pl-PL" dirty="0">
                <a:solidFill>
                  <a:srgbClr val="0070C0"/>
                </a:solidFill>
              </a:rPr>
              <a:t/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0A31418-A415-462E-B0C2-49B08B423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4465052" cy="41764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E6C9A3E-3107-4296-AD94-8E7D9F05C6F3}"/>
              </a:ext>
            </a:extLst>
          </p:cNvPr>
          <p:cNvPicPr/>
          <p:nvPr/>
        </p:nvPicPr>
        <p:blipFill rotWithShape="1">
          <a:blip r:embed="rId3"/>
          <a:srcRect r="22333"/>
          <a:stretch/>
        </p:blipFill>
        <p:spPr>
          <a:xfrm>
            <a:off x="4716017" y="1417638"/>
            <a:ext cx="3970784" cy="42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3" name="Prostokąt 12"/>
          <p:cNvSpPr/>
          <p:nvPr/>
        </p:nvSpPr>
        <p:spPr>
          <a:xfrm>
            <a:off x="971600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Jakie są korzyści dla Urzędu ?</a:t>
            </a:r>
            <a:endParaRPr lang="pl-PL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75063636"/>
              </p:ext>
            </p:extLst>
          </p:nvPr>
        </p:nvGraphicFramePr>
        <p:xfrm>
          <a:off x="1043608" y="1484784"/>
          <a:ext cx="7056784" cy="445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DCB2FDB1-459F-4DD7-AC3B-7AE6ED31B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242867"/>
              </p:ext>
            </p:extLst>
          </p:nvPr>
        </p:nvGraphicFramePr>
        <p:xfrm>
          <a:off x="971600" y="1484784"/>
          <a:ext cx="7056784" cy="445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5743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3" name="Prostokąt 12"/>
          <p:cNvSpPr/>
          <p:nvPr/>
        </p:nvSpPr>
        <p:spPr>
          <a:xfrm>
            <a:off x="971600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Jakie są korzyści dla Klienta ? 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7111984"/>
              </p:ext>
            </p:extLst>
          </p:nvPr>
        </p:nvGraphicFramePr>
        <p:xfrm>
          <a:off x="1153211" y="1196752"/>
          <a:ext cx="705678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044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251520" y="0"/>
            <a:ext cx="8496944" cy="17008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/>
              <a:t>    </a:t>
            </a:r>
          </a:p>
          <a:p>
            <a:pPr algn="ctr">
              <a:buNone/>
            </a:pPr>
            <a:r>
              <a:rPr lang="pl-PL" sz="2600" b="1" dirty="0"/>
              <a:t>      Zadanie 4: Wdrożenie rozwiązań w 4 urzędach JST w zakresie opracowania planów wykorzystania zasobu nieruchomości, zagospodarowania pustostanów, skutecznej realizacji umów najmu i dzierżawy, elektronizacji procesu świadczenia usług i ewidencji nieruchomości</a:t>
            </a:r>
            <a:endParaRPr lang="pl-PL" dirty="0"/>
          </a:p>
        </p:txBody>
      </p:sp>
      <p:pic>
        <p:nvPicPr>
          <p:cNvPr id="2050" name="Picture 2" descr="Znalezione obrazy dla zapytania umowy najmu i dzierÅ¼awy">
            <a:extLst>
              <a:ext uri="{FF2B5EF4-FFF2-40B4-BE49-F238E27FC236}">
                <a16:creationId xmlns:a16="http://schemas.microsoft.com/office/drawing/2014/main" xmlns="" id="{83A21782-BF31-4EF2-A482-ECEFCA0D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60284"/>
            <a:ext cx="89535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9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Projekt o nr WND-POWER.02.18.00-00-0005/18</a:t>
            </a:r>
            <a:br>
              <a:rPr lang="pl-P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pl-PL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856" y="1578496"/>
            <a:ext cx="8229600" cy="3701008"/>
          </a:xfrm>
        </p:spPr>
        <p:txBody>
          <a:bodyPr>
            <a:normAutofit/>
          </a:bodyPr>
          <a:lstStyle/>
          <a:p>
            <a:pPr marL="533400" indent="-533400">
              <a:buBlip>
                <a:blip r:embed="rId2"/>
              </a:buBlip>
            </a:pPr>
            <a:r>
              <a:rPr lang="pl-PL" sz="2800" b="1" dirty="0"/>
              <a:t>Program POWER: </a:t>
            </a:r>
            <a:r>
              <a:rPr lang="pl-PL" sz="2800" dirty="0"/>
              <a:t>Wiedza Edukacja Rozwój</a:t>
            </a:r>
          </a:p>
          <a:p>
            <a:pPr marL="533400" indent="-533400">
              <a:buBlip>
                <a:blip r:embed="rId2"/>
              </a:buBlip>
            </a:pPr>
            <a:r>
              <a:rPr lang="pl-PL" sz="2800" b="1" dirty="0"/>
              <a:t>Oś II: </a:t>
            </a:r>
            <a:r>
              <a:rPr lang="pl-PL" sz="2800" dirty="0"/>
              <a:t>Efektywne polityki publiczne dla rynku pracy, gospodarki i edukacji</a:t>
            </a:r>
          </a:p>
          <a:p>
            <a:pPr marL="533400" indent="-533400">
              <a:buBlip>
                <a:blip r:embed="rId2"/>
              </a:buBlip>
            </a:pPr>
            <a:r>
              <a:rPr lang="pl-PL" sz="2800" b="1" dirty="0"/>
              <a:t>Działanie 2.18: </a:t>
            </a:r>
            <a:r>
              <a:rPr lang="pl-PL" sz="2800" dirty="0"/>
              <a:t>Wysokiej jakości usługi administracyjne</a:t>
            </a:r>
          </a:p>
          <a:p>
            <a:pPr marL="533400" indent="-533400">
              <a:buBlip>
                <a:blip r:embed="rId2"/>
              </a:buBlip>
            </a:pPr>
            <a:r>
              <a:rPr lang="pl-PL" sz="2800" b="1" dirty="0"/>
              <a:t>Wartość projektu: 1 971 974,40 zł</a:t>
            </a:r>
            <a:endParaRPr lang="pl-PL" sz="2800" dirty="0"/>
          </a:p>
          <a:p>
            <a:pPr marL="533400" indent="-533400">
              <a:buBlip>
                <a:blip r:embed="rId2"/>
              </a:buBlip>
            </a:pPr>
            <a:r>
              <a:rPr lang="pl-PL" sz="2800" b="1" dirty="0"/>
              <a:t>Okres realizacji:  1.01.2019 - 31.03.2020 </a:t>
            </a:r>
            <a:endParaRPr lang="pl-PL" sz="2800" dirty="0"/>
          </a:p>
          <a:p>
            <a:pPr marL="533400" indent="-533400">
              <a:buBlip>
                <a:blip r:embed="rId2"/>
              </a:buBlip>
            </a:pPr>
            <a:endParaRPr lang="pl-PL" sz="2800" dirty="0"/>
          </a:p>
          <a:p>
            <a:pPr marL="533400" indent="-533400">
              <a:buBlip>
                <a:blip r:embed="rId2"/>
              </a:buBlip>
            </a:pPr>
            <a:endParaRPr lang="pl-PL" dirty="0"/>
          </a:p>
          <a:p>
            <a:pPr marL="533400" indent="-533400">
              <a:buNone/>
            </a:pPr>
            <a:endParaRPr lang="pl-PL" b="1" dirty="0"/>
          </a:p>
        </p:txBody>
      </p:sp>
      <p:pic>
        <p:nvPicPr>
          <p:cNvPr id="1028" name="Picture 4" descr="Znalezione obrazy dla zapytania Ministerstwo Spraw Wewn&amp;eogon;trznych i Administr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53000"/>
            <a:ext cx="38100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B41362-3707-481D-A735-2880E04C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1" dirty="0"/>
              <a:t>Zadanie 4: Wdrożenie rozwiązań w 4 urzędach JST w zakresie opracowania planów wykorzystania zasobu nieruchomości, zagospodarowania pustostanów, skutecznej realizacji umów najmu i dzierżawy, elektronizacji procesu świadczenia usług i ewidencji nieruchomości 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38754D-C71B-4E41-81DB-594895A8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Zakup i wdrożenie systemów dla potrzeb: </a:t>
            </a:r>
          </a:p>
          <a:p>
            <a:r>
              <a:rPr lang="pl-PL" dirty="0"/>
              <a:t>opracowania planów wykorzystania zasobu nieruchomości, zagospodarowania pustostanów </a:t>
            </a:r>
            <a:r>
              <a:rPr lang="pl-PL" dirty="0">
                <a:solidFill>
                  <a:srgbClr val="0070C0"/>
                </a:solidFill>
              </a:rPr>
              <a:t>- </a:t>
            </a:r>
            <a:r>
              <a:rPr lang="pl-PL" b="1" dirty="0">
                <a:solidFill>
                  <a:srgbClr val="0070C0"/>
                </a:solidFill>
              </a:rPr>
              <a:t>GRODZISK</a:t>
            </a:r>
          </a:p>
          <a:p>
            <a:r>
              <a:rPr lang="pl-PL" dirty="0"/>
              <a:t>elektronizacji procesu świadczenia usług i ewidencji nieruchomości (z funkcją wypisu i wyrysu oraz prowadzenia rejestru decyzji o warunkach zabudowy i decyzji lokalizacji inwestycji celu publicznego) - </a:t>
            </a:r>
            <a:r>
              <a:rPr lang="pl-PL" b="1" dirty="0">
                <a:solidFill>
                  <a:srgbClr val="0070C0"/>
                </a:solidFill>
              </a:rPr>
              <a:t>JÓZEFÓW</a:t>
            </a:r>
          </a:p>
          <a:p>
            <a:r>
              <a:rPr lang="pl-PL" dirty="0"/>
              <a:t>realizacji umów najmu i dzierżawy zawierającego ewidencję i wymiar opłat z tytułu użytkowania wieczystego i dzierżaw czasowych - </a:t>
            </a:r>
            <a:r>
              <a:rPr lang="pl-PL" b="1" dirty="0">
                <a:solidFill>
                  <a:srgbClr val="0070C0"/>
                </a:solidFill>
              </a:rPr>
              <a:t>PRASNYSZ</a:t>
            </a:r>
          </a:p>
          <a:p>
            <a:r>
              <a:rPr lang="pl-PL" dirty="0"/>
              <a:t>świadczenia internetowej obsługi interesantów w obszarze  skutecznej realizacji umów najmu i dzierżawy oraz elektronizacji procedur świadczenia usług i ewidencji nieruchomości (z funkcją udostępniania informacji o nieruchomościach i wysokości podatków i opłat w Internecie oraz dokonania e-płatności) - </a:t>
            </a:r>
            <a:r>
              <a:rPr lang="pl-PL" b="1" dirty="0">
                <a:solidFill>
                  <a:srgbClr val="0070C0"/>
                </a:solidFill>
              </a:rPr>
              <a:t>WOŁOMIN</a:t>
            </a:r>
          </a:p>
        </p:txBody>
      </p:sp>
    </p:spTree>
    <p:extLst>
      <p:ext uri="{BB962C8B-B14F-4D97-AF65-F5344CB8AC3E}">
        <p14:creationId xmlns:p14="http://schemas.microsoft.com/office/powerpoint/2010/main" val="332244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06CFE8-F1A2-4012-AE85-5359E51B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Zad. 5,6,7- Szkolenia 349 kadr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9B4F725-B827-47EE-A478-862BA727D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5110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>
                <a:solidFill>
                  <a:srgbClr val="0070C0"/>
                </a:solidFill>
              </a:rPr>
              <a:t>Forma szkoleń:                        </a:t>
            </a:r>
            <a:r>
              <a:rPr lang="pl-PL" sz="2600" dirty="0"/>
              <a:t>zjazdowa z noclegiem i wyżywieniem poza miejscem zamieszkania </a:t>
            </a:r>
          </a:p>
          <a:p>
            <a:endParaRPr lang="pl-PL" sz="2600" b="1" dirty="0"/>
          </a:p>
          <a:p>
            <a:r>
              <a:rPr lang="pl-PL" sz="2600" b="1" dirty="0">
                <a:solidFill>
                  <a:srgbClr val="0070C0"/>
                </a:solidFill>
              </a:rPr>
              <a:t>Harmonogram:                                       </a:t>
            </a:r>
            <a:r>
              <a:rPr lang="pl-PL" sz="2600" dirty="0"/>
              <a:t>2 zjazdy w miesiącu</a:t>
            </a:r>
          </a:p>
          <a:p>
            <a:endParaRPr lang="pl-PL" sz="2600" b="1" dirty="0"/>
          </a:p>
          <a:p>
            <a:r>
              <a:rPr lang="pl-PL" sz="2600" b="1" dirty="0">
                <a:solidFill>
                  <a:srgbClr val="0070C0"/>
                </a:solidFill>
              </a:rPr>
              <a:t>Liczba dni:                                     </a:t>
            </a:r>
            <a:r>
              <a:rPr lang="pl-PL" sz="2600" dirty="0"/>
              <a:t>4 dni szkoleń x 8h w czasie pracy =32h (wkład własny) </a:t>
            </a:r>
          </a:p>
          <a:p>
            <a:endParaRPr lang="pl-PL" sz="2600" dirty="0"/>
          </a:p>
          <a:p>
            <a:r>
              <a:rPr lang="pl-PL" sz="2600" b="1" dirty="0">
                <a:solidFill>
                  <a:srgbClr val="0070C0"/>
                </a:solidFill>
              </a:rPr>
              <a:t>Miejsce szkoleń</a:t>
            </a:r>
            <a:r>
              <a:rPr lang="pl-PL" sz="2600" dirty="0">
                <a:solidFill>
                  <a:srgbClr val="0070C0"/>
                </a:solidFill>
              </a:rPr>
              <a:t>:                              </a:t>
            </a:r>
            <a:r>
              <a:rPr lang="pl-PL" sz="2600" dirty="0"/>
              <a:t>do uzgodnienia …. </a:t>
            </a:r>
            <a:r>
              <a:rPr lang="pl-PL" sz="2600" dirty="0">
                <a:sym typeface="Wingdings" panose="05000000000000000000" pitchFamily="2" charset="2"/>
              </a:rPr>
              <a:t></a:t>
            </a:r>
            <a:endParaRPr lang="pl-PL" sz="26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2" descr="Znalezione obrazy dla zapytania szkolenia">
            <a:extLst>
              <a:ext uri="{FF2B5EF4-FFF2-40B4-BE49-F238E27FC236}">
                <a16:creationId xmlns:a16="http://schemas.microsoft.com/office/drawing/2014/main" xmlns="" id="{98402707-AD55-44FA-BA03-07EEDB496C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300" y="1666081"/>
            <a:ext cx="3708400" cy="439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7455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8064896" cy="18722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/>
              <a:t>    </a:t>
            </a:r>
            <a:r>
              <a:rPr lang="pl-PL" sz="2600" b="1" dirty="0"/>
              <a:t>Zadanie 5 Doskonalenie kompetencji 90 kadr z 10 urzędów JST w obszarze podatków i opłat</a:t>
            </a:r>
          </a:p>
          <a:p>
            <a:pPr>
              <a:buNone/>
            </a:pPr>
            <a:endParaRPr lang="pl-PL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400" b="1" dirty="0">
                <a:solidFill>
                  <a:srgbClr val="0070C0"/>
                </a:solidFill>
              </a:rPr>
              <a:t>90 osób zajmujących się podatkami i opłatami</a:t>
            </a:r>
            <a:endParaRPr lang="pl-PL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4560959"/>
              </p:ext>
            </p:extLst>
          </p:nvPr>
        </p:nvGraphicFramePr>
        <p:xfrm>
          <a:off x="-180528" y="2290765"/>
          <a:ext cx="528126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8A5BA0C-1B2A-481C-92B0-64213A64709F}"/>
              </a:ext>
            </a:extLst>
          </p:cNvPr>
          <p:cNvSpPr/>
          <p:nvPr/>
        </p:nvSpPr>
        <p:spPr>
          <a:xfrm>
            <a:off x="4382788" y="2924944"/>
            <a:ext cx="4572000" cy="1850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 algn="just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Tematy: </a:t>
            </a:r>
          </a:p>
          <a:p>
            <a:pPr marL="6350" indent="-635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1.Ordynacja podatkowa</a:t>
            </a:r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2.Ordynacja podatkowa – orzecznictwo</a:t>
            </a:r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3.Obsługa e-dokumentu w ESOD i SD w świetle instrukcji kancelaryjnej i e-</a:t>
            </a:r>
            <a:r>
              <a:rPr lang="pl-PL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Puap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4.Zmiany w podatkach i opłatach lokalnych</a:t>
            </a:r>
            <a:endParaRPr lang="pl-PL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64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7776864" cy="24482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dirty="0"/>
              <a:t>    </a:t>
            </a:r>
            <a:r>
              <a:rPr lang="pl-PL" sz="2600" b="1" dirty="0"/>
              <a:t>Zadanie 6 Doskonalenie kompetencji 51 kadr z 10 urzędów JST w obszarze zarządzania nieruchomościami</a:t>
            </a:r>
          </a:p>
          <a:p>
            <a:pPr>
              <a:buNone/>
            </a:pPr>
            <a:endParaRPr lang="pl-PL" sz="2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600" b="1" dirty="0">
                <a:solidFill>
                  <a:srgbClr val="FF0000"/>
                </a:solidFill>
              </a:rPr>
              <a:t>     </a:t>
            </a:r>
            <a:r>
              <a:rPr lang="pl-PL" sz="2200" b="1" dirty="0">
                <a:solidFill>
                  <a:srgbClr val="0070C0"/>
                </a:solidFill>
              </a:rPr>
              <a:t>51 osób zajmujących się zarządzaniem nieruchomościami, lokalami użytkowymi i nieruchomościami gruntowymi przeznaczonymi pod inwestycje lub promocją inwestycji w regionie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E9C3A01B-3B38-44F4-A6F8-D8B485CF3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782236"/>
              </p:ext>
            </p:extLst>
          </p:nvPr>
        </p:nvGraphicFramePr>
        <p:xfrm>
          <a:off x="10656" y="2636912"/>
          <a:ext cx="494387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1F4A4A5-C1CD-4CED-98A4-93A49CE898A4}"/>
              </a:ext>
            </a:extLst>
          </p:cNvPr>
          <p:cNvSpPr/>
          <p:nvPr/>
        </p:nvSpPr>
        <p:spPr>
          <a:xfrm>
            <a:off x="4211960" y="2860783"/>
            <a:ext cx="4572000" cy="33320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Tematy: </a:t>
            </a:r>
          </a:p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1.Gospodarka nieruchomościami, odpadami i ochrona środowiska</a:t>
            </a:r>
            <a:endParaRPr lang="pl-PL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Praktyczne aspekty promocji, zbywania, dzierżawy i najmu zasobów nieruchomości</a:t>
            </a:r>
            <a:endParaRPr lang="pl-PL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Prawne aspekty planowania i zagospodarowania przestrzennego w samorządzie gminny</a:t>
            </a:r>
            <a:endParaRPr lang="pl-PL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4.Tworzenie i zarządzanie mieszkaniami chronionymi, o których mowa w art. 53 ustawy o pomocy społecznej</a:t>
            </a:r>
            <a:endParaRPr lang="pl-PL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64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8352928" cy="22322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/>
              <a:t>    </a:t>
            </a:r>
            <a:r>
              <a:rPr lang="pl-PL" sz="2400" b="1" dirty="0"/>
              <a:t>Zadanie 7 Doskonalenie kompetencji 208 kadr z 10 urzędów JST w obszarach niezbędnych dla poprawy efektywności zarządzania usługami dziedzinowymi </a:t>
            </a:r>
            <a:endParaRPr lang="pl-PL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400" b="1" dirty="0">
                <a:solidFill>
                  <a:srgbClr val="0070C0"/>
                </a:solidFill>
              </a:rPr>
              <a:t>24 osoby zajmujące się obsługą informatyczną urzędu </a:t>
            </a:r>
            <a:endParaRPr lang="pl-PL" sz="2400" dirty="0">
              <a:solidFill>
                <a:srgbClr val="0070C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9A50E7E1-7167-46FD-B93E-A04566942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578869"/>
              </p:ext>
            </p:extLst>
          </p:nvPr>
        </p:nvGraphicFramePr>
        <p:xfrm>
          <a:off x="179512" y="2708919"/>
          <a:ext cx="494387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C659068-B707-4A32-BD7D-D66AB31D7913}"/>
              </a:ext>
            </a:extLst>
          </p:cNvPr>
          <p:cNvSpPr/>
          <p:nvPr/>
        </p:nvSpPr>
        <p:spPr>
          <a:xfrm>
            <a:off x="4572000" y="3225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</a:rPr>
              <a:t>Temat: </a:t>
            </a:r>
          </a:p>
          <a:p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</a:rPr>
              <a:t>Certyfikowane szkolenia </a:t>
            </a:r>
            <a:r>
              <a:rPr lang="pl-PL" dirty="0" err="1">
                <a:solidFill>
                  <a:srgbClr val="0070C0"/>
                </a:solidFill>
                <a:latin typeface="Arial" panose="020B0604020202020204" pitchFamily="34" charset="0"/>
                <a:ea typeface="Arial Unicode MS"/>
              </a:rPr>
              <a:t>Administering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</a:rPr>
              <a:t> Windows Server® 2016 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64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7776864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/>
              <a:t> </a:t>
            </a:r>
            <a:r>
              <a:rPr lang="pl-PL" sz="2400" b="1" dirty="0"/>
              <a:t>Zadanie 7 Doskonalenie kompetencji 208 kadr z 10 urzędów JST w obszarach niezbędnych dla poprawy efektywności zarządzania usługami dziedzinowymi</a:t>
            </a:r>
          </a:p>
          <a:p>
            <a:pPr>
              <a:buNone/>
            </a:pPr>
            <a:endParaRPr lang="pl-PL" sz="2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400" b="1" dirty="0">
                <a:solidFill>
                  <a:srgbClr val="0070C0"/>
                </a:solidFill>
              </a:rPr>
              <a:t>64 osób na kierowniczych stanowiskach urzędniczych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E9C3A01B-3B38-44F4-A6F8-D8B485CF3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877636"/>
              </p:ext>
            </p:extLst>
          </p:nvPr>
        </p:nvGraphicFramePr>
        <p:xfrm>
          <a:off x="10656" y="2636912"/>
          <a:ext cx="494387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72066D30-8BFA-4A4C-A636-2AF86D03BE1F}"/>
              </a:ext>
            </a:extLst>
          </p:cNvPr>
          <p:cNvSpPr/>
          <p:nvPr/>
        </p:nvSpPr>
        <p:spPr>
          <a:xfrm>
            <a:off x="4176464" y="2780928"/>
            <a:ext cx="4572000" cy="30357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Tematy: </a:t>
            </a:r>
            <a:endParaRPr lang="pl-PL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Cyberprzestrzeń - bezpieczeństwo w pracy z komputerem i przeglądarką internetową</a:t>
            </a:r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Ochrona danych osobowych, udostępnienie informacji publicznej</a:t>
            </a:r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Zarządzanie e-dokumentem w świetle KPA i instrukcji kancelaryjnej i e-</a:t>
            </a:r>
            <a:r>
              <a:rPr lang="pl-PL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Puap</a:t>
            </a:r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Zarządzanie personelem i delegowanie zadań</a:t>
            </a:r>
            <a:endParaRPr lang="pl-PL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11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7776864" cy="2448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/>
              <a:t> Zadanie 7 Doskonalenie kompetencji 208 kadr z 10 urzędów JST w obszarach niezbędnych dla poprawy efektywności zarządzania usługami dziedzinowymi</a:t>
            </a:r>
            <a:endParaRPr lang="pl-PL" sz="2600" b="1" dirty="0"/>
          </a:p>
          <a:p>
            <a:pPr>
              <a:buNone/>
            </a:pPr>
            <a:endParaRPr lang="pl-PL" sz="2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dirty="0">
                <a:solidFill>
                  <a:srgbClr val="0070C0"/>
                </a:solidFill>
              </a:rPr>
              <a:t>    </a:t>
            </a:r>
            <a:r>
              <a:rPr lang="pl-PL" sz="2600" b="1" dirty="0">
                <a:solidFill>
                  <a:srgbClr val="0070C0"/>
                </a:solidFill>
              </a:rPr>
              <a:t>120 osób</a:t>
            </a:r>
            <a:r>
              <a:rPr lang="pl-PL" sz="2600" dirty="0"/>
              <a:t> </a:t>
            </a:r>
            <a:r>
              <a:rPr lang="pl-PL" sz="2600" b="1" dirty="0">
                <a:solidFill>
                  <a:srgbClr val="0070C0"/>
                </a:solidFill>
              </a:rPr>
              <a:t>wg potrzeb stanowisk pracy, zajmujący się  przepływem korespondencji elektronicznej i obsługą klienta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E9C3A01B-3B38-44F4-A6F8-D8B485CF3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885471"/>
              </p:ext>
            </p:extLst>
          </p:nvPr>
        </p:nvGraphicFramePr>
        <p:xfrm>
          <a:off x="10656" y="2636912"/>
          <a:ext cx="494387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A9AF62D-092E-4E61-A3EA-06BF873C83C2}"/>
              </a:ext>
            </a:extLst>
          </p:cNvPr>
          <p:cNvSpPr/>
          <p:nvPr/>
        </p:nvSpPr>
        <p:spPr>
          <a:xfrm>
            <a:off x="4283968" y="2996952"/>
            <a:ext cx="4572000" cy="24429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0"/>
              </a:spcAft>
              <a:tabLst>
                <a:tab pos="3622040" algn="l"/>
              </a:tabLst>
            </a:pP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Tematy: </a:t>
            </a:r>
          </a:p>
          <a:p>
            <a:pPr marL="6350" indent="-6350">
              <a:lnSpc>
                <a:spcPct val="107000"/>
              </a:lnSpc>
              <a:spcAft>
                <a:spcPts val="0"/>
              </a:spcAft>
              <a:tabLst>
                <a:tab pos="3622040" algn="l"/>
              </a:tabLs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1.Komunikacja i obsługa klienta</a:t>
            </a:r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  <a:tabLst>
                <a:tab pos="3622040" algn="l"/>
              </a:tabLs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2.Narzędzia elektroniczne: arkusze kalkulacyjne (EXCEL)</a:t>
            </a:r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  <a:tabLst>
                <a:tab pos="3622040" algn="l"/>
              </a:tabLs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3.Obsługa e-dokumentu w ESOD i SD w świetle instrukcji kancelaryjnej i e-</a:t>
            </a:r>
            <a:r>
              <a:rPr lang="pl-PL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Puap</a:t>
            </a:r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0"/>
              </a:spcAft>
              <a:tabLst>
                <a:tab pos="3622040" algn="l"/>
              </a:tabLst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4.Ochrona danych osobowych, udostępnienie informacji publicznej</a:t>
            </a:r>
            <a:endParaRPr lang="pl-PL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12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043608" y="1442728"/>
            <a:ext cx="7280720" cy="3096344"/>
          </a:xfrm>
        </p:spPr>
        <p:txBody>
          <a:bodyPr>
            <a:noAutofit/>
          </a:bodyPr>
          <a:lstStyle/>
          <a:p>
            <a:endParaRPr lang="pl-PL" sz="2400" dirty="0"/>
          </a:p>
          <a:p>
            <a:r>
              <a:rPr lang="pl-PL" sz="2400" b="1" dirty="0"/>
              <a:t>„</a:t>
            </a:r>
            <a:r>
              <a:rPr lang="pl-PL" sz="3200" b="1" i="1" dirty="0">
                <a:latin typeface="+mj-lt"/>
              </a:rPr>
              <a:t>Miasta średnie województwa </a:t>
            </a:r>
          </a:p>
          <a:p>
            <a:r>
              <a:rPr lang="pl-PL" sz="3200" b="1" i="1" dirty="0">
                <a:latin typeface="+mj-lt"/>
              </a:rPr>
              <a:t>mazowieckiego liderami e-usług ” </a:t>
            </a:r>
            <a:endParaRPr lang="pl-PL" sz="2800" b="1" dirty="0">
              <a:latin typeface="+mj-lt"/>
            </a:endParaRPr>
          </a:p>
          <a:p>
            <a:endParaRPr lang="pl-PL" sz="1600" b="1" dirty="0">
              <a:latin typeface="+mj-lt"/>
            </a:endParaRPr>
          </a:p>
          <a:p>
            <a:endParaRPr lang="pl-PL" sz="1800" b="1" dirty="0"/>
          </a:p>
          <a:p>
            <a:r>
              <a:rPr lang="pl-PL" sz="2400" b="1" dirty="0">
                <a:solidFill>
                  <a:srgbClr val="0070C0"/>
                </a:solidFill>
              </a:rPr>
              <a:t>Marcin Król – prezes zarządu </a:t>
            </a:r>
            <a:r>
              <a:rPr lang="pt-PT" sz="2400" b="1" dirty="0">
                <a:solidFill>
                  <a:srgbClr val="0070C0"/>
                </a:solidFill>
              </a:rPr>
              <a:t> </a:t>
            </a:r>
            <a:endParaRPr lang="pl-PL" sz="2400" b="1" dirty="0">
              <a:solidFill>
                <a:srgbClr val="0070C0"/>
              </a:solidFill>
            </a:endParaRPr>
          </a:p>
          <a:p>
            <a:r>
              <a:rPr lang="pl-PL" sz="2400" b="1" dirty="0">
                <a:solidFill>
                  <a:srgbClr val="0070C0"/>
                </a:solidFill>
              </a:rPr>
              <a:t>Monika </a:t>
            </a:r>
            <a:r>
              <a:rPr lang="pl-PL" sz="2400" b="1" dirty="0" err="1">
                <a:solidFill>
                  <a:srgbClr val="0070C0"/>
                </a:solidFill>
              </a:rPr>
              <a:t>Klemke</a:t>
            </a:r>
            <a:r>
              <a:rPr lang="pl-PL" sz="2400" b="1" dirty="0">
                <a:solidFill>
                  <a:srgbClr val="0070C0"/>
                </a:solidFill>
              </a:rPr>
              <a:t>-Pitek - członek zarządu</a:t>
            </a:r>
          </a:p>
          <a:p>
            <a:endParaRPr lang="pl-PL" sz="2400" dirty="0"/>
          </a:p>
          <a:p>
            <a:r>
              <a:rPr lang="en-US" sz="2400" dirty="0"/>
              <a:t>    </a:t>
            </a:r>
            <a:r>
              <a:rPr lang="pl-PL" sz="2400" spc="25" dirty="0"/>
              <a:t>Legionowo, 7 września 2018r </a:t>
            </a:r>
            <a:r>
              <a:rPr lang="pt-PT" sz="2400" spc="25" dirty="0"/>
              <a:t> </a:t>
            </a:r>
            <a:endParaRPr lang="pl-PL" sz="2400" dirty="0"/>
          </a:p>
          <a:p>
            <a:endParaRPr lang="pl-PL" sz="1800" dirty="0"/>
          </a:p>
          <a:p>
            <a:endParaRPr lang="pl-PL" sz="1800" spc="25" dirty="0"/>
          </a:p>
        </p:txBody>
      </p:sp>
      <p:pic>
        <p:nvPicPr>
          <p:cNvPr id="3" name="Obraz 2" descr="euroinnowacje-logo-w-krzywych">
            <a:extLst>
              <a:ext uri="{FF2B5EF4-FFF2-40B4-BE49-F238E27FC236}">
                <a16:creationId xmlns:a16="http://schemas.microsoft.com/office/drawing/2014/main" xmlns="" id="{823EFA7C-7317-4306-A44B-461B105091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362988" cy="131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71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Projekt partnerski – 10 MIAST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pl-PL" sz="4000" dirty="0"/>
          </a:p>
          <a:p>
            <a:endParaRPr lang="pl-PL" sz="4600" dirty="0"/>
          </a:p>
          <a:p>
            <a:r>
              <a:rPr lang="pl-PL" sz="4600" dirty="0"/>
              <a:t>GRODZISK MAZOWIECKI </a:t>
            </a:r>
          </a:p>
          <a:p>
            <a:r>
              <a:rPr lang="pl-PL" sz="4600" dirty="0"/>
              <a:t>GRÓJEC </a:t>
            </a:r>
          </a:p>
          <a:p>
            <a:r>
              <a:rPr lang="pl-PL" sz="4600" dirty="0"/>
              <a:t>JÓZEFÓW</a:t>
            </a:r>
          </a:p>
          <a:p>
            <a:r>
              <a:rPr lang="pl-PL" sz="4600" dirty="0"/>
              <a:t>LEGIONOWO</a:t>
            </a:r>
          </a:p>
          <a:p>
            <a:r>
              <a:rPr lang="pl-PL" sz="4600" dirty="0"/>
              <a:t>PIASTÓW</a:t>
            </a:r>
          </a:p>
          <a:p>
            <a:r>
              <a:rPr lang="pl-PL" sz="4600" dirty="0"/>
              <a:t>PŁOŃSK</a:t>
            </a:r>
          </a:p>
          <a:p>
            <a:r>
              <a:rPr lang="pl-PL" sz="4600" dirty="0"/>
              <a:t>PRZASNYSZ</a:t>
            </a:r>
          </a:p>
          <a:p>
            <a:r>
              <a:rPr lang="pl-PL" sz="4600" dirty="0"/>
              <a:t>SIERPC</a:t>
            </a:r>
          </a:p>
          <a:p>
            <a:r>
              <a:rPr lang="pl-PL" sz="4600" dirty="0"/>
              <a:t>WOŁOMIN</a:t>
            </a:r>
          </a:p>
          <a:p>
            <a:r>
              <a:rPr lang="pl-PL" sz="4600" dirty="0"/>
              <a:t>ŻYRARDÓW</a:t>
            </a:r>
          </a:p>
          <a:p>
            <a:pPr marL="533400" indent="-533400">
              <a:buNone/>
            </a:pPr>
            <a:endParaRPr lang="pl-PL" b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A8FACA1-3C5C-4CC0-AA1F-EB7DD265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661315"/>
            <a:ext cx="4095750" cy="4095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5"/>
          <p:cNvSpPr>
            <a:spLocks noGrp="1"/>
          </p:cNvSpPr>
          <p:nvPr>
            <p:ph type="title"/>
          </p:nvPr>
        </p:nvSpPr>
        <p:spPr>
          <a:xfrm>
            <a:off x="318356" y="332656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Konkurs nr POWR.02.18.00-IP.01-00-001/18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sz="40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D1F8A10-F872-411C-8BE1-3559B23C6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44224" r="14563" b="9761"/>
          <a:stretch/>
        </p:blipFill>
        <p:spPr>
          <a:xfrm>
            <a:off x="899592" y="1103611"/>
            <a:ext cx="7344816" cy="263455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F72C256-5A6E-4165-8604-0C566A394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10801" r="14563" b="16400"/>
          <a:stretch/>
        </p:blipFill>
        <p:spPr>
          <a:xfrm>
            <a:off x="899592" y="2780928"/>
            <a:ext cx="7344816" cy="4151418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A791B066-8033-44A2-A9A2-F8F49804FFDF}"/>
              </a:ext>
            </a:extLst>
          </p:cNvPr>
          <p:cNvSpPr/>
          <p:nvPr/>
        </p:nvSpPr>
        <p:spPr>
          <a:xfrm>
            <a:off x="1223628" y="4856637"/>
            <a:ext cx="6696744" cy="51657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projektem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None/>
            </a:pPr>
            <a:endParaRPr lang="pl-PL" sz="2000" b="1" u="sng" dirty="0">
              <a:latin typeface="+mj-lt"/>
            </a:endParaRPr>
          </a:p>
          <a:p>
            <a:pPr algn="ctr" eaLnBrk="1" hangingPunct="1">
              <a:lnSpc>
                <a:spcPct val="120000"/>
              </a:lnSpc>
              <a:buNone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Euro Innowacje - Zespół zarządzający: </a:t>
            </a:r>
          </a:p>
          <a:p>
            <a:pPr algn="ctr" eaLnBrk="1" hangingPunct="1">
              <a:lnSpc>
                <a:spcPct val="120000"/>
              </a:lnSpc>
              <a:buNone/>
            </a:pPr>
            <a:endParaRPr lang="pl-PL" sz="2000" b="1" u="sng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Kierownik Projektu </a:t>
            </a:r>
            <a:r>
              <a:rPr lang="pl-PL" sz="2000" dirty="0">
                <a:solidFill>
                  <a:srgbClr val="0070C0"/>
                </a:solidFill>
                <a:latin typeface="+mj-lt"/>
              </a:rPr>
              <a:t>- </a:t>
            </a:r>
            <a:r>
              <a:rPr lang="pl-PL" sz="2000" dirty="0">
                <a:latin typeface="+mj-lt"/>
              </a:rPr>
              <a:t>Monika </a:t>
            </a:r>
            <a:r>
              <a:rPr lang="pl-PL" sz="2000" dirty="0" err="1">
                <a:latin typeface="+mj-lt"/>
              </a:rPr>
              <a:t>Klemke</a:t>
            </a:r>
            <a:r>
              <a:rPr lang="pl-PL" sz="2000" dirty="0">
                <a:latin typeface="+mj-lt"/>
              </a:rPr>
              <a:t>-Pitek</a:t>
            </a:r>
            <a:endParaRPr lang="pl-PL" sz="2000" dirty="0">
              <a:solidFill>
                <a:srgbClr val="009900"/>
              </a:solidFill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Specjalista ds. Szkoleń i Wdrożeń </a:t>
            </a:r>
            <a:r>
              <a:rPr lang="pl-PL" sz="2000" dirty="0">
                <a:solidFill>
                  <a:srgbClr val="0070C0"/>
                </a:solidFill>
                <a:latin typeface="+mj-lt"/>
              </a:rPr>
              <a:t>- </a:t>
            </a:r>
            <a:r>
              <a:rPr lang="pl-PL" sz="2000" dirty="0">
                <a:latin typeface="+mj-lt"/>
              </a:rPr>
              <a:t>Marcin Król</a:t>
            </a:r>
            <a:endParaRPr lang="pl-PL" sz="2000" dirty="0">
              <a:solidFill>
                <a:srgbClr val="009900"/>
              </a:solidFill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Specjalista ds. Współpracy z Partnerami </a:t>
            </a:r>
            <a:r>
              <a:rPr lang="pl-PL" sz="2000" dirty="0">
                <a:solidFill>
                  <a:srgbClr val="0070C0"/>
                </a:solidFill>
                <a:latin typeface="+mj-lt"/>
              </a:rPr>
              <a:t>- </a:t>
            </a:r>
            <a:r>
              <a:rPr lang="pl-PL" sz="2000" dirty="0">
                <a:latin typeface="+mj-lt"/>
              </a:rPr>
              <a:t>Agata Głuchowska</a:t>
            </a:r>
            <a:endParaRPr lang="pl-PL" sz="2000" dirty="0">
              <a:solidFill>
                <a:srgbClr val="009900"/>
              </a:solidFill>
              <a:latin typeface="+mj-lt"/>
            </a:endParaRPr>
          </a:p>
          <a:p>
            <a:pPr algn="ctr">
              <a:lnSpc>
                <a:spcPct val="120000"/>
              </a:lnSpc>
              <a:buNone/>
            </a:pPr>
            <a:endParaRPr lang="pl-PL" sz="2000" b="1" u="sng" dirty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20000"/>
              </a:lnSpc>
              <a:buNone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Partnerzy – członkowie Grupy Sterującej: </a:t>
            </a:r>
          </a:p>
          <a:p>
            <a:pPr algn="ctr">
              <a:lnSpc>
                <a:spcPct val="120000"/>
              </a:lnSpc>
              <a:buNone/>
            </a:pPr>
            <a:endParaRPr lang="pl-PL" sz="2000" b="1" u="sng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Rekrutacja do szkoleń </a:t>
            </a:r>
            <a:r>
              <a:rPr lang="pl-PL" sz="2000" dirty="0">
                <a:latin typeface="+mj-lt"/>
              </a:rPr>
              <a:t>- Sekretarze Miast 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Wdrażanie systemów </a:t>
            </a:r>
            <a:r>
              <a:rPr lang="pl-PL" sz="2000" dirty="0">
                <a:latin typeface="+mj-lt"/>
              </a:rPr>
              <a:t>- Informatycy  Miast</a:t>
            </a:r>
          </a:p>
          <a:p>
            <a:pPr eaLnBrk="1" hangingPunct="1">
              <a:lnSpc>
                <a:spcPct val="120000"/>
              </a:lnSpc>
              <a:buNone/>
            </a:pPr>
            <a:endParaRPr lang="pl-PL" sz="2000" b="1" dirty="0">
              <a:solidFill>
                <a:srgbClr val="00B050"/>
              </a:solidFill>
              <a:latin typeface="+mj-lt"/>
            </a:endParaRPr>
          </a:p>
          <a:p>
            <a:endParaRPr lang="pl-PL" sz="2000" dirty="0"/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pl-PL" sz="2000" b="1" dirty="0">
              <a:solidFill>
                <a:srgbClr val="009900"/>
              </a:solidFill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pl-PL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Intencja projektu</a:t>
            </a:r>
            <a:r>
              <a:rPr lang="pl-PL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33772" y="1034963"/>
            <a:ext cx="8676456" cy="144016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dirty="0"/>
              <a:t>Poprawa efektywności i wzrost jakości świadczenia usług administracyjnych w 10 Urzędach JST z  woj. mazowieckiego objętych wsparciem w obszarze: podatków i opłat oraz zarządzania nieruchomościami poprzez wdrożenie nowoczesnych rozwiązań poprawiających efektywność zarządzania usługami dziedzinowymi oraz podniesienie kompetencji 349 kadr w ramach 7 zadań od 1.01.2019 do 31.03.2020</a:t>
            </a:r>
            <a:endParaRPr lang="pl-PL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95536" y="3068960"/>
            <a:ext cx="8352928" cy="345638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Elektronizacja procesu obsługi dla podatków i opłat, automatyzacja rozliczeń oraz poprawa dostępności do informacji o sposobie załatwienia i przebiegu sprawy (…)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Wdrożenie rozwiązań w 8 urzędach JST poprawiających dostęp do usług administracyjnych oraz informacji o lokalach użytkowych i nieruchomościach (…)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Wdrożenie rozwiązań zarządczych w 10 urzędach JST poprawiających jakość obsługi mieszkańców i przedsiębiorców  w zakresie zarządzania satysfakcją (…)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Wdrożenie rozwiązań w 4 urzędach JST w zakresie opracowania planów wykorzystania zasobu nieruchomości (…)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Doskonalenie kompetencji 90  kadr z  10 urzędów  JST w obszarze podatków (…)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Doskonalenie kompetencji 51 kadr z 10 urzędów JST w obszarze zarządzania nieruchomościami (…)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Doskonalenie kompetencji 208 kadr w 10 urzędach JST w obszarach niezbędnych (...)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pl-PL" sz="1600" dirty="0"/>
          </a:p>
        </p:txBody>
      </p:sp>
      <p:pic>
        <p:nvPicPr>
          <p:cNvPr id="12305" name="Picture 17" descr="Graphic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531" t="-3957"/>
          <a:stretch>
            <a:fillRect/>
          </a:stretch>
        </p:blipFill>
        <p:spPr>
          <a:xfrm>
            <a:off x="4305300" y="2487799"/>
            <a:ext cx="533400" cy="576064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Monika\AppData\Local\Microsoft\Windows\Temporary Internet Files\Content.IE5\1L4TINIQ\MP9003995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20713"/>
            <a:ext cx="8429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pl-PL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Zadania w projekcie 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/>
              <a:t> </a:t>
            </a:r>
            <a:endParaRPr lang="pl-PL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eaLnBrk="0" fontAlgn="base" hangingPunct="0">
              <a:spcAft>
                <a:spcPct val="0"/>
              </a:spcAft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8064896" cy="129614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dirty="0"/>
              <a:t>     </a:t>
            </a:r>
            <a:r>
              <a:rPr lang="pl-PL" sz="2400" b="1" dirty="0"/>
              <a:t>Zadanie 1: Elektronizacja procesu obsługi dla podatków i opłat, automatyzacja rozliczeń oraz poprawa dostępności do informacji o sposobie załatwienia i przebiegu sprawy w 9 urzędach JST</a:t>
            </a:r>
            <a:endParaRPr lang="pl-PL" sz="22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0" t="37140" r="20790" b="5854"/>
          <a:stretch/>
        </p:blipFill>
        <p:spPr bwMode="auto">
          <a:xfrm>
            <a:off x="947902" y="1981265"/>
            <a:ext cx="7248196" cy="411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364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1471</Words>
  <Application>Microsoft Office PowerPoint</Application>
  <PresentationFormat>Pokaz na ekranie (4:3)</PresentationFormat>
  <Paragraphs>249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Prezentacja programu PowerPoint</vt:lpstr>
      <vt:lpstr> Informacje o projekcie   </vt:lpstr>
      <vt:lpstr>Projekt o nr WND-POWER.02.18.00-00-0005/18 </vt:lpstr>
      <vt:lpstr>Projekt partnerski – 10 MIAST</vt:lpstr>
      <vt:lpstr>  Konkurs nr POWR.02.18.00-IP.01-00-001/18   </vt:lpstr>
      <vt:lpstr>Zarządzanie projektem</vt:lpstr>
      <vt:lpstr>Intencja projektu </vt:lpstr>
      <vt:lpstr> Zadania w projekcie   </vt:lpstr>
      <vt:lpstr>  </vt:lpstr>
      <vt:lpstr>Zadanie 1: Elektronizacja procesu obsługi dla podatków i opłat, automatyzacja rozliczeń oraz poprawa dostępności do informacji o sposobie załatwienia i przebiegu sprawy w 9 urzędach JST</vt:lpstr>
      <vt:lpstr>Zadanie 1: Elektronizacja procesu obsługi dla podatków i opłat, automatyzacja rozliczeń oraz poprawa dostępności do informacji o sposobie załatwienia i przebiegu sprawy w 9 urzędach JST</vt:lpstr>
      <vt:lpstr>Zadanie 1: Elektronizacja procesu obsługi dla podatków i opłat, automatyzacja rozliczeń oraz poprawa dostępności do informacji o sposobie załatwienia i przebiegu sprawy w 9 urzędach JST</vt:lpstr>
      <vt:lpstr>Zadanie 1: Elektronizacja procesu obsługi dla podatków i opłat, automatyzacja rozliczeń oraz poprawa dostępności do informacji o sposobie załatwienia i przebiegu sprawy w 9 urzędach JST</vt:lpstr>
      <vt:lpstr> </vt:lpstr>
      <vt:lpstr> </vt:lpstr>
      <vt:lpstr>  </vt:lpstr>
      <vt:lpstr> Wdrożenie portalu e-Inwestor  (szukanie nieruchomości, lokali na mapie, poprzez filtrację)  </vt:lpstr>
      <vt:lpstr> Wdrożenie portalu e-Inwestor (wyświetlanie szczegółów oferty JST) </vt:lpstr>
      <vt:lpstr>  Wdrożenie portalu e-Inwestor (zapytanie o nieruchomości JST drogą elektroniczną – e-mail, e-PUAP)  </vt:lpstr>
      <vt:lpstr> </vt:lpstr>
      <vt:lpstr> </vt:lpstr>
      <vt:lpstr>  </vt:lpstr>
      <vt:lpstr> Wdrożenie e-Portalu do satysfakcji Klienta  (budowanie dedykowanych formularzy ankietowych)  </vt:lpstr>
      <vt:lpstr>Wdrożenie e-Portalu do satysfakcji Klienta (udostępnienie Klientom formularzy elektronicznych i papierowych </vt:lpstr>
      <vt:lpstr> Wdrożenie e-Portalu do satysfakcji Klienta (tworzenie raportu generującego wyniki pomiaru) </vt:lpstr>
      <vt:lpstr>  Wdrożenie e-Portalu do satysfakcji Klienta  (analiza raportu podsumowującego wyniki pomiaru) </vt:lpstr>
      <vt:lpstr> </vt:lpstr>
      <vt:lpstr> </vt:lpstr>
      <vt:lpstr>  </vt:lpstr>
      <vt:lpstr>Zadanie 4: Wdrożenie rozwiązań w 4 urzędach JST w zakresie opracowania planów wykorzystania zasobu nieruchomości, zagospodarowania pustostanów, skutecznej realizacji umów najmu i dzierżawy, elektronizacji procesu świadczenia usług i ewidencji nieruchomości </vt:lpstr>
      <vt:lpstr>Zad. 5,6,7- Szkolenia 349 kadr </vt:lpstr>
      <vt:lpstr>  </vt:lpstr>
      <vt:lpstr>  </vt:lpstr>
      <vt:lpstr>  </vt:lpstr>
      <vt:lpstr>  </vt:lpstr>
      <vt:lpstr>  </vt:lpstr>
      <vt:lpstr>Prezentacja programu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lukasz.k</dc:creator>
  <cp:lastModifiedBy>ATomaszewska</cp:lastModifiedBy>
  <cp:revision>294</cp:revision>
  <dcterms:created xsi:type="dcterms:W3CDTF">2014-03-17T21:14:24Z</dcterms:created>
  <dcterms:modified xsi:type="dcterms:W3CDTF">2018-12-27T10:31:26Z</dcterms:modified>
</cp:coreProperties>
</file>